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handoutMasters/handoutMaster1.xml" ContentType="application/vnd.openxmlformats-officedocument.presentationml.handoutMaster+xml"/>
  <Override PartName="/ppt/media/image19.svg" ContentType="image/svg+xml"/>
  <Override PartName="/ppt/media/image21.svg" ContentType="image/svg+xml"/>
  <Override PartName="/ppt/media/image23.svg" ContentType="image/svg+xml"/>
  <Override PartName="/ppt/media/image25.svg" ContentType="image/svg+xml"/>
  <Override PartName="/ppt/media/image27.svg" ContentType="image/svg+xml"/>
  <Override PartName="/ppt/media/image32.svg" ContentType="image/svg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6"/>
  </p:notesMasterIdLst>
  <p:handoutMasterIdLst>
    <p:handoutMasterId r:id="rId15"/>
  </p:handoutMasterIdLst>
  <p:sldIdLst>
    <p:sldId id="319" r:id="rId3"/>
    <p:sldId id="271" r:id="rId4"/>
    <p:sldId id="275" r:id="rId5"/>
    <p:sldId id="281" r:id="rId7"/>
    <p:sldId id="280" r:id="rId8"/>
    <p:sldId id="383" r:id="rId9"/>
    <p:sldId id="282" r:id="rId10"/>
    <p:sldId id="284" r:id="rId11"/>
    <p:sldId id="286" r:id="rId12"/>
    <p:sldId id="295" r:id="rId13"/>
    <p:sldId id="381" r:id="rId14"/>
  </p:sldIdLst>
  <p:sldSz cx="12192000" cy="6858000"/>
  <p:notesSz cx="6858000" cy="9144000"/>
  <p:custDataLst>
    <p:tags r:id="rId20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349542360@qq.com" initials="3" lastIdx="1" clrIdx="0"/>
  <p:cmAuthor id="2" name="Administrator" initials="A" lastIdx="1" clrIdx="1"/>
  <p:cmAuthor id="0" name="Microsoft Office 用户" initials="Office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ED8735"/>
    <a:srgbClr val="FEDD4F"/>
    <a:srgbClr val="D4130E"/>
    <a:srgbClr val="E3F079"/>
    <a:srgbClr val="06B0DB"/>
    <a:srgbClr val="FF8440"/>
    <a:srgbClr val="FFE14F"/>
    <a:srgbClr val="EE9C36"/>
    <a:srgbClr val="E3F07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0" Type="http://schemas.openxmlformats.org/officeDocument/2006/relationships/tags" Target="tags/tag15.xml"/><Relationship Id="rId2" Type="http://schemas.openxmlformats.org/officeDocument/2006/relationships/theme" Target="theme/theme1.xml"/><Relationship Id="rId19" Type="http://schemas.openxmlformats.org/officeDocument/2006/relationships/commentAuthors" Target="commentAuthors.xml"/><Relationship Id="rId18" Type="http://schemas.openxmlformats.org/officeDocument/2006/relationships/tableStyles" Target="tableStyles.xml"/><Relationship Id="rId17" Type="http://schemas.openxmlformats.org/officeDocument/2006/relationships/viewProps" Target="viewProps.xml"/><Relationship Id="rId16" Type="http://schemas.openxmlformats.org/officeDocument/2006/relationships/presProps" Target="presProps.xml"/><Relationship Id="rId15" Type="http://schemas.openxmlformats.org/officeDocument/2006/relationships/handoutMaster" Target="handoutMasters/handoutMaster1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CF0A33F-3383-4F7D-AE3C-769453D3C866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3E55C9F-D040-4B53-A5BE-4BC7F421C4E7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image" Target="../media/image7.jpeg"/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4" y="0"/>
            <a:ext cx="12189611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14EA46-5664-4B37-A106-2529EBB9F500}" type="datetime1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6C8BB6-1017-4A20-91E9-3B6CD2F682F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8C561D-6265-47E3-8524-2AFC6EC55DBD}" type="datetime1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6C8BB6-1017-4A20-91E9-3B6CD2F682F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4" y="0"/>
            <a:ext cx="12189611" cy="6858000"/>
          </a:xfrm>
          <a:prstGeom prst="rect">
            <a:avLst/>
          </a:prstGeom>
        </p:spPr>
      </p:pic>
      <p:sp>
        <p:nvSpPr>
          <p:cNvPr id="9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9009846" y="6356350"/>
            <a:ext cx="2743200" cy="365125"/>
          </a:xfrm>
        </p:spPr>
        <p:txBody>
          <a:bodyPr/>
          <a:lstStyle>
            <a:lvl1pPr>
              <a:defRPr sz="1050">
                <a:latin typeface="思源黑体 CN Normal" panose="020B0400000000000000" pitchFamily="34" charset="-122"/>
                <a:ea typeface="思源黑体 CN Normal" panose="020B0400000000000000" pitchFamily="34" charset="-122"/>
              </a:defRPr>
            </a:lvl1pPr>
          </a:lstStyle>
          <a:p>
            <a:fld id="{4A6C8BB6-1017-4A20-91E9-3B6CD2F682F7}" type="slidenum">
              <a:rPr lang="zh-CN" altLang="en-US" smtClean="0"/>
            </a:fld>
            <a:endParaRPr lang="zh-CN" altLang="en-US" dirty="0"/>
          </a:p>
        </p:txBody>
      </p:sp>
      <p:cxnSp>
        <p:nvCxnSpPr>
          <p:cNvPr id="10" name="直接连接符 9"/>
          <p:cNvCxnSpPr/>
          <p:nvPr userDrawn="1"/>
        </p:nvCxnSpPr>
        <p:spPr>
          <a:xfrm>
            <a:off x="11487377" y="6498560"/>
            <a:ext cx="0" cy="79200"/>
          </a:xfrm>
          <a:prstGeom prst="line">
            <a:avLst/>
          </a:prstGeom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4" y="0"/>
            <a:ext cx="12189611" cy="6858000"/>
          </a:xfrm>
          <a:prstGeom prst="rect">
            <a:avLst/>
          </a:prstGeom>
        </p:spPr>
      </p:pic>
      <p:sp>
        <p:nvSpPr>
          <p:cNvPr id="11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9009846" y="6356350"/>
            <a:ext cx="2743200" cy="365125"/>
          </a:xfrm>
        </p:spPr>
        <p:txBody>
          <a:bodyPr/>
          <a:lstStyle>
            <a:lvl1pPr>
              <a:defRPr sz="1050">
                <a:latin typeface="思源黑体 CN Normal" panose="020B0400000000000000" pitchFamily="34" charset="-122"/>
                <a:ea typeface="思源黑体 CN Normal" panose="020B0400000000000000" pitchFamily="34" charset="-122"/>
              </a:defRPr>
            </a:lvl1pPr>
          </a:lstStyle>
          <a:p>
            <a:fld id="{4A6C8BB6-1017-4A20-91E9-3B6CD2F682F7}" type="slidenum">
              <a:rPr lang="zh-CN" altLang="en-US" smtClean="0"/>
            </a:fld>
            <a:endParaRPr lang="zh-CN" altLang="en-US" dirty="0"/>
          </a:p>
        </p:txBody>
      </p:sp>
      <p:cxnSp>
        <p:nvCxnSpPr>
          <p:cNvPr id="12" name="直接连接符 11"/>
          <p:cNvCxnSpPr/>
          <p:nvPr userDrawn="1"/>
        </p:nvCxnSpPr>
        <p:spPr>
          <a:xfrm>
            <a:off x="11487377" y="6498560"/>
            <a:ext cx="0" cy="79200"/>
          </a:xfrm>
          <a:prstGeom prst="line">
            <a:avLst/>
          </a:prstGeom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4" y="0"/>
            <a:ext cx="12189611" cy="6858000"/>
          </a:xfrm>
          <a:prstGeom prst="rect">
            <a:avLst/>
          </a:prstGeom>
        </p:spPr>
      </p:pic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9009846" y="6356350"/>
            <a:ext cx="2743200" cy="365125"/>
          </a:xfrm>
        </p:spPr>
        <p:txBody>
          <a:bodyPr/>
          <a:lstStyle>
            <a:lvl1pPr>
              <a:defRPr sz="1050">
                <a:latin typeface="思源黑体 CN Normal" panose="020B0400000000000000" pitchFamily="34" charset="-122"/>
                <a:ea typeface="思源黑体 CN Normal" panose="020B0400000000000000" pitchFamily="34" charset="-122"/>
              </a:defRPr>
            </a:lvl1pPr>
          </a:lstStyle>
          <a:p>
            <a:fld id="{4A6C8BB6-1017-4A20-91E9-3B6CD2F682F7}" type="slidenum">
              <a:rPr lang="zh-CN" altLang="en-US" smtClean="0"/>
            </a:fld>
            <a:endParaRPr lang="zh-CN" altLang="en-US" dirty="0"/>
          </a:p>
        </p:txBody>
      </p:sp>
      <p:cxnSp>
        <p:nvCxnSpPr>
          <p:cNvPr id="8" name="直接连接符 7"/>
          <p:cNvCxnSpPr/>
          <p:nvPr userDrawn="1"/>
        </p:nvCxnSpPr>
        <p:spPr>
          <a:xfrm>
            <a:off x="11487377" y="6498560"/>
            <a:ext cx="0" cy="79200"/>
          </a:xfrm>
          <a:prstGeom prst="line">
            <a:avLst/>
          </a:prstGeom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4" y="0"/>
            <a:ext cx="12189611" cy="6858000"/>
          </a:xfrm>
          <a:prstGeom prst="rect">
            <a:avLst/>
          </a:prstGeom>
        </p:spPr>
      </p:pic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9009846" y="6356350"/>
            <a:ext cx="2743200" cy="365125"/>
          </a:xfrm>
        </p:spPr>
        <p:txBody>
          <a:bodyPr/>
          <a:lstStyle>
            <a:lvl1pPr>
              <a:defRPr sz="1050">
                <a:latin typeface="思源黑体 CN Normal" panose="020B0400000000000000" pitchFamily="34" charset="-122"/>
                <a:ea typeface="思源黑体 CN Normal" panose="020B0400000000000000" pitchFamily="34" charset="-122"/>
              </a:defRPr>
            </a:lvl1pPr>
          </a:lstStyle>
          <a:p>
            <a:fld id="{4A6C8BB6-1017-4A20-91E9-3B6CD2F682F7}" type="slidenum">
              <a:rPr lang="zh-CN" altLang="en-US" smtClean="0"/>
            </a:fld>
            <a:endParaRPr lang="zh-CN" altLang="en-US" dirty="0"/>
          </a:p>
        </p:txBody>
      </p:sp>
      <p:cxnSp>
        <p:nvCxnSpPr>
          <p:cNvPr id="8" name="直接连接符 7"/>
          <p:cNvCxnSpPr/>
          <p:nvPr userDrawn="1"/>
        </p:nvCxnSpPr>
        <p:spPr>
          <a:xfrm>
            <a:off x="11487377" y="6498560"/>
            <a:ext cx="0" cy="79200"/>
          </a:xfrm>
          <a:prstGeom prst="line">
            <a:avLst/>
          </a:prstGeom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4" y="0"/>
            <a:ext cx="12189611" cy="6858000"/>
          </a:xfrm>
          <a:prstGeom prst="rect">
            <a:avLst/>
          </a:prstGeom>
        </p:spPr>
      </p:pic>
      <p:sp>
        <p:nvSpPr>
          <p:cNvPr id="3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9009846" y="6356350"/>
            <a:ext cx="2743200" cy="365125"/>
          </a:xfrm>
        </p:spPr>
        <p:txBody>
          <a:bodyPr/>
          <a:lstStyle>
            <a:lvl1pPr>
              <a:defRPr sz="1050">
                <a:latin typeface="思源黑体 CN Normal" panose="020B0400000000000000" pitchFamily="34" charset="-122"/>
                <a:ea typeface="思源黑体 CN Normal" panose="020B0400000000000000" pitchFamily="34" charset="-122"/>
              </a:defRPr>
            </a:lvl1pPr>
          </a:lstStyle>
          <a:p>
            <a:fld id="{4A6C8BB6-1017-4A20-91E9-3B6CD2F682F7}" type="slidenum">
              <a:rPr lang="zh-CN" altLang="en-US" smtClean="0"/>
            </a:fld>
            <a:endParaRPr lang="zh-CN" altLang="en-US" dirty="0"/>
          </a:p>
        </p:txBody>
      </p:sp>
      <p:cxnSp>
        <p:nvCxnSpPr>
          <p:cNvPr id="4" name="直接连接符 3"/>
          <p:cNvCxnSpPr/>
          <p:nvPr userDrawn="1"/>
        </p:nvCxnSpPr>
        <p:spPr>
          <a:xfrm>
            <a:off x="11487377" y="6498560"/>
            <a:ext cx="0" cy="79200"/>
          </a:xfrm>
          <a:prstGeom prst="line">
            <a:avLst/>
          </a:prstGeom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4" y="0"/>
            <a:ext cx="12189611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4" y="0"/>
            <a:ext cx="12189611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F0280C-8622-4B62-9D8A-58CCED5DEDEC}" type="datetime1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6C8BB6-1017-4A20-91E9-3B6CD2F682F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0C05AB-8C86-4A11-A955-CE1C7DF9FE8F}" type="datetime1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6C8BB6-1017-4A20-91E9-3B6CD2F682F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4" y="0"/>
            <a:ext cx="12189611" cy="685800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4" y="0"/>
            <a:ext cx="12189611" cy="685800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4" y="0"/>
            <a:ext cx="12189611" cy="6858000"/>
          </a:xfrm>
          <a:prstGeom prst="rect">
            <a:avLst/>
          </a:prstGeom>
        </p:spPr>
      </p:pic>
      <p:sp>
        <p:nvSpPr>
          <p:cNvPr id="8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9009846" y="6356350"/>
            <a:ext cx="2743200" cy="365125"/>
          </a:xfrm>
        </p:spPr>
        <p:txBody>
          <a:bodyPr/>
          <a:lstStyle>
            <a:lvl1pPr>
              <a:defRPr sz="1050">
                <a:latin typeface="思源黑体 CN Normal" panose="020B0400000000000000" pitchFamily="34" charset="-122"/>
                <a:ea typeface="思源黑体 CN Normal" panose="020B0400000000000000" pitchFamily="34" charset="-122"/>
              </a:defRPr>
            </a:lvl1pPr>
          </a:lstStyle>
          <a:p>
            <a:fld id="{4A6C8BB6-1017-4A20-91E9-3B6CD2F682F7}" type="slidenum">
              <a:rPr lang="zh-CN" altLang="en-US" smtClean="0"/>
            </a:fld>
            <a:endParaRPr lang="zh-CN" altLang="en-US" dirty="0"/>
          </a:p>
        </p:txBody>
      </p:sp>
      <p:cxnSp>
        <p:nvCxnSpPr>
          <p:cNvPr id="9" name="直接连接符 8"/>
          <p:cNvCxnSpPr/>
          <p:nvPr userDrawn="1"/>
        </p:nvCxnSpPr>
        <p:spPr>
          <a:xfrm>
            <a:off x="11487377" y="6498560"/>
            <a:ext cx="0" cy="79200"/>
          </a:xfrm>
          <a:prstGeom prst="line">
            <a:avLst/>
          </a:prstGeom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6F4B1B-71D6-42E9-A15E-F29ECD18E8C6}" type="datetime1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6C8BB6-1017-4A20-91E9-3B6CD2F682F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007E0C-E5A9-4CCF-AD45-2AF4A5081357}" type="datetime1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6C8BB6-1017-4A20-91E9-3B6CD2F682F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310F03-DD3F-4EBC-A82C-82D1AF7F2373}" type="datetime1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6C8BB6-1017-4A20-91E9-3B6CD2F682F7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tags" Target="../tags/tag2.xml"/><Relationship Id="rId2" Type="http://schemas.openxmlformats.org/officeDocument/2006/relationships/image" Target="../media/image11.jpeg"/><Relationship Id="rId1" Type="http://schemas.openxmlformats.org/officeDocument/2006/relationships/tags" Target="../tags/tag1.xml"/></Relationships>
</file>

<file path=ppt/slides/_rels/slide10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tags" Target="../tags/tag14.xml"/><Relationship Id="rId2" Type="http://schemas.openxmlformats.org/officeDocument/2006/relationships/tags" Target="../tags/tag13.xml"/><Relationship Id="rId1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2.png"/></Relationships>
</file>

<file path=ppt/slides/_rels/slide3.xml.rels><?xml version="1.0" encoding="UTF-8" standalone="yes"?>
<Relationships xmlns="http://schemas.openxmlformats.org/package/2006/relationships"><Relationship Id="rId9" Type="http://schemas.openxmlformats.org/officeDocument/2006/relationships/image" Target="../media/image20.png"/><Relationship Id="rId8" Type="http://schemas.openxmlformats.org/officeDocument/2006/relationships/image" Target="../media/image19.svg"/><Relationship Id="rId7" Type="http://schemas.openxmlformats.org/officeDocument/2006/relationships/image" Target="../media/image18.png"/><Relationship Id="rId6" Type="http://schemas.openxmlformats.org/officeDocument/2006/relationships/image" Target="../media/image17.png"/><Relationship Id="rId5" Type="http://schemas.openxmlformats.org/officeDocument/2006/relationships/image" Target="../media/image16.jpeg"/><Relationship Id="rId4" Type="http://schemas.openxmlformats.org/officeDocument/2006/relationships/image" Target="../media/image15.jpeg"/><Relationship Id="rId3" Type="http://schemas.openxmlformats.org/officeDocument/2006/relationships/image" Target="../media/image14.jpeg"/><Relationship Id="rId25" Type="http://schemas.openxmlformats.org/officeDocument/2006/relationships/notesSlide" Target="../notesSlides/notesSlide1.xml"/><Relationship Id="rId24" Type="http://schemas.openxmlformats.org/officeDocument/2006/relationships/slideLayout" Target="../slideLayouts/slideLayout2.xml"/><Relationship Id="rId23" Type="http://schemas.openxmlformats.org/officeDocument/2006/relationships/tags" Target="../tags/tag4.xml"/><Relationship Id="rId22" Type="http://schemas.openxmlformats.org/officeDocument/2006/relationships/image" Target="../media/image32.svg"/><Relationship Id="rId21" Type="http://schemas.openxmlformats.org/officeDocument/2006/relationships/image" Target="../media/image31.png"/><Relationship Id="rId20" Type="http://schemas.openxmlformats.org/officeDocument/2006/relationships/image" Target="../media/image30.jpeg"/><Relationship Id="rId2" Type="http://schemas.openxmlformats.org/officeDocument/2006/relationships/image" Target="../media/image13.jpeg"/><Relationship Id="rId19" Type="http://schemas.openxmlformats.org/officeDocument/2006/relationships/image" Target="../media/image29.jpeg"/><Relationship Id="rId18" Type="http://schemas.openxmlformats.org/officeDocument/2006/relationships/tags" Target="../tags/tag3.xml"/><Relationship Id="rId17" Type="http://schemas.openxmlformats.org/officeDocument/2006/relationships/image" Target="../media/image28.png"/><Relationship Id="rId16" Type="http://schemas.openxmlformats.org/officeDocument/2006/relationships/image" Target="../media/image27.svg"/><Relationship Id="rId15" Type="http://schemas.openxmlformats.org/officeDocument/2006/relationships/image" Target="../media/image26.png"/><Relationship Id="rId14" Type="http://schemas.openxmlformats.org/officeDocument/2006/relationships/image" Target="../media/image25.svg"/><Relationship Id="rId13" Type="http://schemas.openxmlformats.org/officeDocument/2006/relationships/image" Target="../media/image24.png"/><Relationship Id="rId12" Type="http://schemas.openxmlformats.org/officeDocument/2006/relationships/image" Target="../media/image23.svg"/><Relationship Id="rId11" Type="http://schemas.openxmlformats.org/officeDocument/2006/relationships/image" Target="../media/image22.png"/><Relationship Id="rId10" Type="http://schemas.openxmlformats.org/officeDocument/2006/relationships/image" Target="../media/image21.svg"/><Relationship Id="rId1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33.png"/><Relationship Id="rId1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2.xml"/><Relationship Id="rId6" Type="http://schemas.openxmlformats.org/officeDocument/2006/relationships/tags" Target="../tags/tag7.xml"/><Relationship Id="rId5" Type="http://schemas.openxmlformats.org/officeDocument/2006/relationships/tags" Target="../tags/tag6.xml"/><Relationship Id="rId4" Type="http://schemas.openxmlformats.org/officeDocument/2006/relationships/image" Target="../media/image35.png"/><Relationship Id="rId3" Type="http://schemas.openxmlformats.org/officeDocument/2006/relationships/tags" Target="../tags/tag5.xml"/><Relationship Id="rId2" Type="http://schemas.openxmlformats.org/officeDocument/2006/relationships/image" Target="../media/image34.png"/><Relationship Id="rId1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2.xml"/><Relationship Id="rId5" Type="http://schemas.openxmlformats.org/officeDocument/2006/relationships/tags" Target="../tags/tag11.xml"/><Relationship Id="rId4" Type="http://schemas.openxmlformats.org/officeDocument/2006/relationships/tags" Target="../tags/tag10.xml"/><Relationship Id="rId3" Type="http://schemas.openxmlformats.org/officeDocument/2006/relationships/tags" Target="../tags/tag9.xml"/><Relationship Id="rId2" Type="http://schemas.openxmlformats.org/officeDocument/2006/relationships/tags" Target="../tags/tag8.xml"/><Relationship Id="rId1" Type="http://schemas.openxmlformats.org/officeDocument/2006/relationships/image" Target="../media/image36.png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37.png"/><Relationship Id="rId2" Type="http://schemas.openxmlformats.org/officeDocument/2006/relationships/tags" Target="../tags/tag12.xml"/><Relationship Id="rId1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40.png"/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-2147482624" descr="D:\办公\工行2023\设计\KV-定稿.jpgKV-定稿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635" y="0"/>
            <a:ext cx="12191365" cy="685673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" name="矩形 4"/>
          <p:cNvSpPr/>
          <p:nvPr>
            <p:custDataLst>
              <p:tags r:id="rId3"/>
            </p:custDataLst>
          </p:nvPr>
        </p:nvSpPr>
        <p:spPr>
          <a:xfrm>
            <a:off x="8790305" y="3894455"/>
            <a:ext cx="2979420" cy="903605"/>
          </a:xfrm>
          <a:prstGeom prst="rect">
            <a:avLst/>
          </a:prstGeom>
        </p:spPr>
        <p:txBody>
          <a:bodyPr wrap="square">
            <a:spAutoFit/>
          </a:bodyPr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4800" b="1" i="1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lt"/>
              </a:rPr>
              <a:t>活动介绍</a:t>
            </a:r>
            <a:endParaRPr kumimoji="0" lang="zh-CN" altLang="en-US" sz="4800" b="1" i="1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lt"/>
            </a:endParaRPr>
          </a:p>
        </p:txBody>
      </p:sp>
    </p:spTree>
  </p:cSld>
  <p:clrMapOvr>
    <a:masterClrMapping/>
  </p:clrMapOvr>
  <p:transition spd="slow">
    <p:push dir="u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6C8BB6-1017-4A20-91E9-3B6CD2F682F7}" type="slidenum">
              <a:rPr lang="zh-CN" altLang="en-US" smtClean="0"/>
            </a:fld>
            <a:endParaRPr lang="zh-CN" altLang="en-US" dirty="0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-5080"/>
            <a:ext cx="12192000" cy="6858000"/>
          </a:xfrm>
          <a:prstGeom prst="rect">
            <a:avLst/>
          </a:prstGeom>
        </p:spPr>
      </p:pic>
      <p:graphicFrame>
        <p:nvGraphicFramePr>
          <p:cNvPr id="3" name="表格 2"/>
          <p:cNvGraphicFramePr/>
          <p:nvPr>
            <p:custDataLst>
              <p:tags r:id="rId2"/>
            </p:custDataLst>
          </p:nvPr>
        </p:nvGraphicFramePr>
        <p:xfrm>
          <a:off x="592455" y="1011555"/>
          <a:ext cx="10848975" cy="5299710"/>
        </p:xfrm>
        <a:graphic>
          <a:graphicData uri="http://schemas.openxmlformats.org/drawingml/2006/table">
            <a:tbl>
              <a:tblPr/>
              <a:tblGrid>
                <a:gridCol w="1089025"/>
                <a:gridCol w="5402580"/>
                <a:gridCol w="2005330"/>
                <a:gridCol w="2352040"/>
              </a:tblGrid>
              <a:tr h="584835"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zh-CN" altLang="en-US" sz="1600" b="0" dirty="0">
                          <a:solidFill>
                            <a:schemeClr val="bg1"/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年份</a:t>
                      </a:r>
                      <a:endParaRPr lang="zh-CN" altLang="en-US" sz="1600" b="0" dirty="0">
                        <a:solidFill>
                          <a:schemeClr val="bg1"/>
                        </a:solidFill>
                        <a:latin typeface="微软雅黑" panose="020B0503020204020204" charset="-122"/>
                        <a:ea typeface="微软雅黑" panose="020B0503020204020204" charset="-122"/>
                        <a:cs typeface="微软雅黑" panose="020B050302020402020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zh-CN" altLang="en-US" sz="1600" dirty="0">
                          <a:solidFill>
                            <a:schemeClr val="bg1"/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作品名称</a:t>
                      </a:r>
                      <a:endParaRPr lang="zh-CN" altLang="en-US" sz="1600" dirty="0">
                        <a:solidFill>
                          <a:schemeClr val="bg1"/>
                        </a:solidFill>
                        <a:latin typeface="微软雅黑" panose="020B0503020204020204" charset="-122"/>
                        <a:ea typeface="微软雅黑" panose="020B0503020204020204" charset="-122"/>
                        <a:cs typeface="微软雅黑" panose="020B050302020402020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zh-CN" altLang="en-US" sz="1600" dirty="0">
                          <a:solidFill>
                            <a:schemeClr val="bg1"/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学校</a:t>
                      </a:r>
                      <a:endParaRPr lang="zh-CN" altLang="en-US" sz="1600" dirty="0">
                        <a:solidFill>
                          <a:schemeClr val="bg1"/>
                        </a:solidFill>
                        <a:latin typeface="微软雅黑" panose="020B0503020204020204" charset="-122"/>
                        <a:ea typeface="微软雅黑" panose="020B0503020204020204" charset="-122"/>
                        <a:cs typeface="微软雅黑" panose="020B050302020402020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zh-CN" altLang="en-US" sz="1600" dirty="0">
                          <a:solidFill>
                            <a:schemeClr val="bg1"/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名次</a:t>
                      </a:r>
                      <a:endParaRPr lang="zh-CN" altLang="en-US" sz="1600" dirty="0">
                        <a:solidFill>
                          <a:schemeClr val="bg1"/>
                        </a:solidFill>
                        <a:latin typeface="微软雅黑" panose="020B0503020204020204" charset="-122"/>
                        <a:ea typeface="微软雅黑" panose="020B0503020204020204" charset="-122"/>
                        <a:cs typeface="微软雅黑" panose="020B050302020402020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</a:tr>
              <a:tr h="730885"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zh-CN" altLang="en-US" sz="1600" b="0" dirty="0"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2022年</a:t>
                      </a:r>
                      <a:endParaRPr lang="zh-CN" altLang="en-US" sz="1600" b="0" dirty="0">
                        <a:latin typeface="微软雅黑" panose="020B0503020204020204" charset="-122"/>
                        <a:ea typeface="微软雅黑" panose="020B0503020204020204" charset="-122"/>
                        <a:cs typeface="微软雅黑" panose="020B050302020402020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zh-CN" altLang="en-US" sz="1600" b="0" dirty="0"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“数币先锋”——基于射频指纹的数字人民币安全支付系统</a:t>
                      </a:r>
                      <a:endParaRPr lang="zh-CN" altLang="en-US" sz="1600" b="0" dirty="0">
                        <a:latin typeface="微软雅黑" panose="020B0503020204020204" charset="-122"/>
                        <a:ea typeface="微软雅黑" panose="020B0503020204020204" charset="-122"/>
                        <a:cs typeface="微软雅黑" panose="020B050302020402020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zh-CN" altLang="en-US" sz="1600" b="0" dirty="0"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厦门大学</a:t>
                      </a:r>
                      <a:endParaRPr lang="zh-CN" altLang="en-US" sz="1600" b="0" dirty="0">
                        <a:latin typeface="微软雅黑" panose="020B0503020204020204" charset="-122"/>
                        <a:ea typeface="微软雅黑" panose="020B0503020204020204" charset="-122"/>
                        <a:cs typeface="微软雅黑" panose="020B050302020402020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zh-CN" altLang="en-US" sz="1600" dirty="0"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  <a:sym typeface="+mn-ea"/>
                        </a:rPr>
                        <a:t>总决赛三等奖</a:t>
                      </a:r>
                      <a:endParaRPr lang="zh-CN" altLang="en-US" sz="1600" b="0" dirty="0">
                        <a:latin typeface="微软雅黑" panose="020B0503020204020204" charset="-122"/>
                        <a:ea typeface="微软雅黑" panose="020B0503020204020204" charset="-122"/>
                        <a:cs typeface="微软雅黑" panose="020B050302020402020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91185">
                <a:tc rowSpan="2">
                  <a:txBody>
                    <a:bodyPr/>
                    <a:p>
                      <a:pPr indent="0" algn="ctr">
                        <a:buNone/>
                      </a:pPr>
                      <a:r>
                        <a:rPr lang="zh-CN" altLang="en-US" sz="1600" b="0" dirty="0"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2020年</a:t>
                      </a:r>
                      <a:endParaRPr lang="zh-CN" altLang="en-US" sz="1600" b="0" dirty="0">
                        <a:latin typeface="微软雅黑" panose="020B0503020204020204" charset="-122"/>
                        <a:ea typeface="微软雅黑" panose="020B0503020204020204" charset="-122"/>
                        <a:cs typeface="微软雅黑" panose="020B050302020402020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zh-CN" altLang="en-US" sz="1600" b="0" dirty="0"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《慧付--基于移动终端的射频密钥》</a:t>
                      </a:r>
                      <a:endParaRPr lang="zh-CN" altLang="en-US" sz="1600" b="0" dirty="0">
                        <a:latin typeface="微软雅黑" panose="020B0503020204020204" charset="-122"/>
                        <a:ea typeface="微软雅黑" panose="020B0503020204020204" charset="-122"/>
                        <a:cs typeface="微软雅黑" panose="020B050302020402020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zh-CN" altLang="en-US" sz="1600" b="0" dirty="0"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厦门大学</a:t>
                      </a:r>
                      <a:endParaRPr lang="zh-CN" altLang="en-US" sz="1600" b="0" dirty="0">
                        <a:latin typeface="微软雅黑" panose="020B0503020204020204" charset="-122"/>
                        <a:ea typeface="微软雅黑" panose="020B0503020204020204" charset="-122"/>
                        <a:cs typeface="微软雅黑" panose="020B050302020402020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zh-CN" altLang="en-US" sz="1600" b="0" dirty="0"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区域赛（厦门</a:t>
                      </a:r>
                      <a:r>
                        <a:rPr lang="zh-CN" altLang="en-US" sz="1600" b="0" dirty="0"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赛区）</a:t>
                      </a:r>
                      <a:endParaRPr lang="zh-CN" altLang="en-US" sz="1600" b="0" dirty="0">
                        <a:latin typeface="微软雅黑" panose="020B0503020204020204" charset="-122"/>
                        <a:ea typeface="微软雅黑" panose="020B0503020204020204" charset="-122"/>
                        <a:cs typeface="微软雅黑" panose="020B0503020204020204" charset="-122"/>
                      </a:endParaRPr>
                    </a:p>
                    <a:p>
                      <a:pPr indent="0" algn="ctr">
                        <a:buNone/>
                      </a:pPr>
                      <a:r>
                        <a:rPr lang="zh-CN" altLang="en-US" sz="1600" b="0" dirty="0"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第</a:t>
                      </a:r>
                      <a:r>
                        <a:rPr lang="zh-CN" altLang="en-US" sz="1600" b="0" dirty="0"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一名</a:t>
                      </a:r>
                      <a:endParaRPr lang="zh-CN" altLang="en-US" sz="1600" b="0" dirty="0">
                        <a:latin typeface="微软雅黑" panose="020B0503020204020204" charset="-122"/>
                        <a:ea typeface="微软雅黑" panose="020B0503020204020204" charset="-122"/>
                        <a:cs typeface="微软雅黑" panose="020B050302020402020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5470">
                <a:tc vMerge="1"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zh-CN" altLang="en-US" sz="1600" b="0" dirty="0"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《e同行》</a:t>
                      </a:r>
                      <a:endParaRPr lang="zh-CN" altLang="en-US" sz="1600" b="0" dirty="0">
                        <a:latin typeface="微软雅黑" panose="020B0503020204020204" charset="-122"/>
                        <a:ea typeface="微软雅黑" panose="020B0503020204020204" charset="-122"/>
                        <a:cs typeface="微软雅黑" panose="020B050302020402020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zh-CN" altLang="en-US" sz="1600" b="0" dirty="0"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厦门大学</a:t>
                      </a:r>
                      <a:endParaRPr lang="zh-CN" altLang="en-US" sz="1600" b="0" dirty="0">
                        <a:latin typeface="微软雅黑" panose="020B0503020204020204" charset="-122"/>
                        <a:ea typeface="微软雅黑" panose="020B0503020204020204" charset="-122"/>
                        <a:cs typeface="微软雅黑" panose="020B050302020402020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zh-CN" altLang="en-US" sz="1600" b="0" dirty="0"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区域赛（厦门</a:t>
                      </a:r>
                      <a:r>
                        <a:rPr lang="zh-CN" altLang="en-US" sz="1600" b="0" dirty="0"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赛区）</a:t>
                      </a:r>
                      <a:endParaRPr lang="zh-CN" altLang="en-US" sz="1600" b="0" dirty="0">
                        <a:latin typeface="微软雅黑" panose="020B0503020204020204" charset="-122"/>
                        <a:ea typeface="微软雅黑" panose="020B0503020204020204" charset="-122"/>
                        <a:cs typeface="微软雅黑" panose="020B0503020204020204" charset="-122"/>
                      </a:endParaRPr>
                    </a:p>
                    <a:p>
                      <a:pPr indent="0" algn="ctr">
                        <a:buNone/>
                      </a:pPr>
                      <a:r>
                        <a:rPr lang="zh-CN" altLang="en-US" sz="1600" b="0" dirty="0"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第</a:t>
                      </a:r>
                      <a:r>
                        <a:rPr lang="zh-CN" altLang="en-US" sz="1600" b="0" dirty="0"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二名</a:t>
                      </a:r>
                      <a:endParaRPr lang="zh-CN" altLang="en-US" sz="1600" b="0" dirty="0">
                        <a:latin typeface="微软雅黑" panose="020B0503020204020204" charset="-122"/>
                        <a:ea typeface="微软雅黑" panose="020B0503020204020204" charset="-122"/>
                        <a:cs typeface="微软雅黑" panose="020B050302020402020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30885">
                <a:tc rowSpan="2">
                  <a:txBody>
                    <a:bodyPr/>
                    <a:p>
                      <a:pPr indent="0" algn="ctr">
                        <a:buNone/>
                      </a:pPr>
                      <a:r>
                        <a:rPr lang="zh-CN" altLang="en-US" sz="1600" b="0" dirty="0"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2019年</a:t>
                      </a:r>
                      <a:endParaRPr lang="zh-CN" altLang="en-US" sz="1600" b="0" dirty="0">
                        <a:latin typeface="微软雅黑" panose="020B0503020204020204" charset="-122"/>
                        <a:ea typeface="微软雅黑" panose="020B0503020204020204" charset="-122"/>
                        <a:cs typeface="微软雅黑" panose="020B050302020402020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zh-CN" altLang="en-US" sz="1600" b="0" dirty="0"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TEOB 银行之眼——新型银行业务验证方案</a:t>
                      </a:r>
                      <a:endParaRPr lang="zh-CN" altLang="en-US" sz="1600" b="0" dirty="0">
                        <a:latin typeface="微软雅黑" panose="020B0503020204020204" charset="-122"/>
                        <a:ea typeface="微软雅黑" panose="020B0503020204020204" charset="-122"/>
                        <a:cs typeface="微软雅黑" panose="020B050302020402020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zh-CN" altLang="en-US" sz="1600" b="0" dirty="0"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厦门大学</a:t>
                      </a:r>
                      <a:endParaRPr lang="zh-CN" altLang="en-US" sz="1600" b="0" dirty="0">
                        <a:latin typeface="微软雅黑" panose="020B0503020204020204" charset="-122"/>
                        <a:ea typeface="微软雅黑" panose="020B0503020204020204" charset="-122"/>
                        <a:cs typeface="微软雅黑" panose="020B050302020402020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zh-CN" altLang="en-US" sz="1600" b="0" dirty="0"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区域赛（武汉赛区）</a:t>
                      </a:r>
                      <a:endParaRPr lang="zh-CN" altLang="en-US" sz="1600" b="0" dirty="0">
                        <a:latin typeface="微软雅黑" panose="020B0503020204020204" charset="-122"/>
                        <a:ea typeface="微软雅黑" panose="020B0503020204020204" charset="-122"/>
                        <a:cs typeface="微软雅黑" panose="020B0503020204020204" charset="-122"/>
                      </a:endParaRPr>
                    </a:p>
                    <a:p>
                      <a:pPr indent="0" algn="ctr">
                        <a:buNone/>
                      </a:pPr>
                      <a:r>
                        <a:rPr lang="zh-CN" altLang="en-US" sz="1600" b="0" dirty="0"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二等奖</a:t>
                      </a:r>
                      <a:endParaRPr lang="zh-CN" altLang="en-US" sz="1600" b="0" dirty="0">
                        <a:latin typeface="微软雅黑" panose="020B0503020204020204" charset="-122"/>
                        <a:ea typeface="微软雅黑" panose="020B0503020204020204" charset="-122"/>
                        <a:cs typeface="微软雅黑" panose="020B050302020402020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32155">
                <a:tc vMerge="1"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zh-CN" altLang="en-US" sz="1600" b="0" dirty="0"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基于大数据的车险客户画像分析和续保概率预测</a:t>
                      </a:r>
                      <a:endParaRPr lang="zh-CN" altLang="en-US" sz="1600" b="0" dirty="0">
                        <a:latin typeface="微软雅黑" panose="020B0503020204020204" charset="-122"/>
                        <a:ea typeface="微软雅黑" panose="020B0503020204020204" charset="-122"/>
                        <a:cs typeface="微软雅黑" panose="020B0503020204020204" charset="-122"/>
                      </a:endParaRPr>
                    </a:p>
                    <a:p>
                      <a:pPr indent="0" algn="ctr">
                        <a:buNone/>
                      </a:pPr>
                      <a:r>
                        <a:rPr lang="zh-CN" altLang="en-US" sz="1600" b="0" dirty="0"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及定价方案设计</a:t>
                      </a:r>
                      <a:endParaRPr lang="zh-CN" altLang="en-US" sz="1600" b="0" dirty="0">
                        <a:latin typeface="微软雅黑" panose="020B0503020204020204" charset="-122"/>
                        <a:ea typeface="微软雅黑" panose="020B0503020204020204" charset="-122"/>
                        <a:cs typeface="微软雅黑" panose="020B050302020402020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zh-CN" altLang="en-US" sz="1600" b="0" dirty="0"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厦门大学</a:t>
                      </a:r>
                      <a:endParaRPr lang="zh-CN" altLang="en-US" sz="1600" b="0" dirty="0">
                        <a:latin typeface="微软雅黑" panose="020B0503020204020204" charset="-122"/>
                        <a:ea typeface="微软雅黑" panose="020B0503020204020204" charset="-122"/>
                        <a:cs typeface="微软雅黑" panose="020B050302020402020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zh-CN" altLang="en-US" sz="1600" b="0" dirty="0"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区域赛（武汉赛区）</a:t>
                      </a:r>
                      <a:endParaRPr lang="zh-CN" altLang="en-US" sz="1600" b="0" dirty="0">
                        <a:latin typeface="微软雅黑" panose="020B0503020204020204" charset="-122"/>
                        <a:ea typeface="微软雅黑" panose="020B0503020204020204" charset="-122"/>
                        <a:cs typeface="微软雅黑" panose="020B0503020204020204" charset="-122"/>
                      </a:endParaRPr>
                    </a:p>
                    <a:p>
                      <a:pPr indent="0" algn="ctr">
                        <a:buNone/>
                      </a:pPr>
                      <a:r>
                        <a:rPr lang="zh-CN" altLang="en-US" sz="1600" b="0" dirty="0"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三等奖</a:t>
                      </a:r>
                      <a:endParaRPr lang="zh-CN" altLang="en-US" sz="1600" b="0" dirty="0">
                        <a:latin typeface="微软雅黑" panose="020B0503020204020204" charset="-122"/>
                        <a:ea typeface="微软雅黑" panose="020B0503020204020204" charset="-122"/>
                        <a:cs typeface="微软雅黑" panose="020B050302020402020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13410">
                <a:tc rowSpan="2">
                  <a:txBody>
                    <a:bodyPr/>
                    <a:p>
                      <a:pPr indent="0" algn="ctr">
                        <a:buNone/>
                      </a:pPr>
                      <a:r>
                        <a:rPr lang="zh-CN" altLang="en-US" sz="1600" b="0" dirty="0"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2018年</a:t>
                      </a:r>
                      <a:endParaRPr lang="zh-CN" altLang="en-US" sz="1600" b="0" dirty="0">
                        <a:latin typeface="微软雅黑" panose="020B0503020204020204" charset="-122"/>
                        <a:ea typeface="微软雅黑" panose="020B0503020204020204" charset="-122"/>
                        <a:cs typeface="微软雅黑" panose="020B050302020402020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zh-CN" altLang="en-US" sz="1600" b="0" dirty="0"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e信园</a:t>
                      </a:r>
                      <a:endParaRPr lang="zh-CN" altLang="en-US" sz="1600" b="0" dirty="0">
                        <a:latin typeface="微软雅黑" panose="020B0503020204020204" charset="-122"/>
                        <a:ea typeface="微软雅黑" panose="020B0503020204020204" charset="-122"/>
                        <a:cs typeface="微软雅黑" panose="020B050302020402020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zh-CN" altLang="en-US" sz="1600" b="0" dirty="0"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厦门大学</a:t>
                      </a:r>
                      <a:endParaRPr lang="zh-CN" altLang="en-US" sz="1600" b="0" dirty="0">
                        <a:latin typeface="微软雅黑" panose="020B0503020204020204" charset="-122"/>
                        <a:ea typeface="微软雅黑" panose="020B0503020204020204" charset="-122"/>
                        <a:cs typeface="微软雅黑" panose="020B050302020402020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zh-CN" altLang="en-US" sz="1600" b="0" dirty="0"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区域赛（广东赛区）</a:t>
                      </a:r>
                      <a:endParaRPr lang="zh-CN" altLang="en-US" sz="1600" b="0" dirty="0">
                        <a:latin typeface="微软雅黑" panose="020B0503020204020204" charset="-122"/>
                        <a:ea typeface="微软雅黑" panose="020B0503020204020204" charset="-122"/>
                        <a:cs typeface="微软雅黑" panose="020B0503020204020204" charset="-122"/>
                      </a:endParaRPr>
                    </a:p>
                    <a:p>
                      <a:pPr indent="0" algn="ctr">
                        <a:buNone/>
                      </a:pPr>
                      <a:r>
                        <a:rPr lang="zh-CN" altLang="en-US" sz="1600" b="0" dirty="0"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一等奖</a:t>
                      </a:r>
                      <a:endParaRPr lang="zh-CN" altLang="en-US" sz="1600" b="0" dirty="0">
                        <a:latin typeface="微软雅黑" panose="020B0503020204020204" charset="-122"/>
                        <a:ea typeface="微软雅黑" panose="020B0503020204020204" charset="-122"/>
                        <a:cs typeface="微软雅黑" panose="020B050302020402020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30885">
                <a:tc vMerge="1">
                  <a:tcPr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zh-CN" altLang="en-US" sz="1600" b="0" dirty="0"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e gIg-大学生助研兼职信息交流平台</a:t>
                      </a:r>
                      <a:endParaRPr lang="zh-CN" altLang="en-US" sz="1600" b="0" dirty="0">
                        <a:latin typeface="微软雅黑" panose="020B0503020204020204" charset="-122"/>
                        <a:ea typeface="微软雅黑" panose="020B0503020204020204" charset="-122"/>
                        <a:cs typeface="微软雅黑" panose="020B050302020402020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zh-CN" altLang="en-US" sz="1600" b="0" dirty="0"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厦门大学</a:t>
                      </a:r>
                      <a:endParaRPr lang="zh-CN" altLang="en-US" sz="1600" b="0" dirty="0">
                        <a:latin typeface="微软雅黑" panose="020B0503020204020204" charset="-122"/>
                        <a:ea typeface="微软雅黑" panose="020B0503020204020204" charset="-122"/>
                        <a:cs typeface="微软雅黑" panose="020B050302020402020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zh-CN" altLang="en-US" sz="1600" b="0" dirty="0"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区域赛（广东赛区）</a:t>
                      </a:r>
                      <a:endParaRPr lang="zh-CN" altLang="en-US" sz="1600" b="0" dirty="0">
                        <a:latin typeface="微软雅黑" panose="020B0503020204020204" charset="-122"/>
                        <a:ea typeface="微软雅黑" panose="020B0503020204020204" charset="-122"/>
                        <a:cs typeface="微软雅黑" panose="020B0503020204020204" charset="-122"/>
                      </a:endParaRPr>
                    </a:p>
                    <a:p>
                      <a:pPr indent="0" algn="ctr">
                        <a:buNone/>
                      </a:pPr>
                      <a:r>
                        <a:rPr lang="zh-CN" altLang="en-US" sz="1600" b="0" dirty="0"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三等奖</a:t>
                      </a:r>
                      <a:endParaRPr lang="zh-CN" altLang="en-US" sz="1600" b="0" dirty="0">
                        <a:latin typeface="微软雅黑" panose="020B0503020204020204" charset="-122"/>
                        <a:ea typeface="微软雅黑" panose="020B0503020204020204" charset="-122"/>
                        <a:cs typeface="微软雅黑" panose="020B050302020402020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5" name="文本框 14"/>
          <p:cNvSpPr txBox="1"/>
          <p:nvPr>
            <p:custDataLst>
              <p:tags r:id="rId3"/>
            </p:custDataLst>
          </p:nvPr>
        </p:nvSpPr>
        <p:spPr>
          <a:xfrm>
            <a:off x="902970" y="-45902"/>
            <a:ext cx="1711325" cy="129159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l">
              <a:lnSpc>
                <a:spcPct val="150000"/>
              </a:lnSpc>
            </a:pPr>
            <a:r>
              <a:rPr lang="zh-CN" altLang="en-US" sz="28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获奖</a:t>
            </a:r>
            <a:r>
              <a:rPr lang="zh-CN" altLang="en-US" sz="28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情况</a:t>
            </a:r>
            <a:r>
              <a:rPr lang="en-US" altLang="zh-CN" sz="28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 </a:t>
            </a:r>
            <a:endParaRPr lang="en-US" altLang="zh-CN" sz="24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algn="l">
              <a:lnSpc>
                <a:spcPct val="150000"/>
              </a:lnSpc>
            </a:pPr>
            <a:r>
              <a:rPr lang="en-US" sz="2400" dirty="0">
                <a:solidFill>
                  <a:schemeClr val="bg1">
                    <a:lumMod val="8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  </a:t>
            </a:r>
            <a:r>
              <a:rPr lang="en-US" altLang="zh-CN" sz="24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</a:t>
            </a:r>
            <a:endParaRPr lang="en-US" altLang="zh-CN" sz="24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914219" y="2832552"/>
            <a:ext cx="4219484" cy="1337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5400" spc="3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思源黑体 CN Bold" panose="020B0800000000000000" pitchFamily="34" charset="-122"/>
                <a:ea typeface="思源黑体 CN Bold" panose="020B0800000000000000" pitchFamily="34" charset="-122"/>
                <a:cs typeface="Source Han Sans CN Bold" panose="020B0200000000000000" charset="-122"/>
              </a:rPr>
              <a:t>诚邀参与！</a:t>
            </a:r>
            <a:endParaRPr lang="zh-CN" altLang="en-US" sz="2000" b="1" spc="3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思源黑体 CN Bold" panose="020B0800000000000000" pitchFamily="34" charset="-122"/>
              <a:ea typeface="思源黑体 CN Bold" panose="020B0800000000000000" pitchFamily="34" charset="-122"/>
              <a:cs typeface="Source Han Sans CN Bold" panose="020B0200000000000000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-15875"/>
            <a:ext cx="12192000" cy="6858000"/>
          </a:xfrm>
          <a:prstGeom prst="rect">
            <a:avLst/>
          </a:prstGeom>
        </p:spPr>
      </p:pic>
      <p:sp>
        <p:nvSpPr>
          <p:cNvPr id="15" name="文本框 14"/>
          <p:cNvSpPr txBox="1"/>
          <p:nvPr/>
        </p:nvSpPr>
        <p:spPr>
          <a:xfrm>
            <a:off x="902970" y="-45902"/>
            <a:ext cx="4494530" cy="129159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l">
              <a:lnSpc>
                <a:spcPct val="150000"/>
              </a:lnSpc>
            </a:pPr>
            <a:r>
              <a:rPr sz="28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大赛</a:t>
            </a:r>
            <a:r>
              <a:rPr lang="zh-CN" sz="28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宗旨</a:t>
            </a:r>
            <a:r>
              <a:rPr lang="en-US" altLang="zh-CN" sz="24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 </a:t>
            </a:r>
            <a:r>
              <a:rPr lang="en-US" sz="2400" dirty="0">
                <a:solidFill>
                  <a:schemeClr val="bg1">
                    <a:lumMod val="8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 </a:t>
            </a:r>
            <a:r>
              <a:rPr sz="2400" dirty="0">
                <a:solidFill>
                  <a:schemeClr val="bg1">
                    <a:lumMod val="8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大赛</a:t>
            </a:r>
            <a:r>
              <a:rPr lang="zh-CN" sz="2400" dirty="0">
                <a:solidFill>
                  <a:schemeClr val="bg1">
                    <a:lumMod val="8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成果</a:t>
            </a:r>
            <a:r>
              <a:rPr lang="en-US" altLang="zh-CN" sz="2400" dirty="0">
                <a:solidFill>
                  <a:schemeClr val="bg1">
                    <a:lumMod val="8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  </a:t>
            </a:r>
            <a:r>
              <a:rPr lang="zh-CN" altLang="en-US" sz="2400" dirty="0">
                <a:solidFill>
                  <a:schemeClr val="bg1">
                    <a:lumMod val="8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大赛信息</a:t>
            </a:r>
            <a:endParaRPr sz="24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algn="l">
              <a:lnSpc>
                <a:spcPct val="150000"/>
              </a:lnSpc>
            </a:pPr>
            <a:r>
              <a:rPr lang="en-US" altLang="zh-CN" sz="24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</a:t>
            </a:r>
            <a:endParaRPr lang="en-US" altLang="zh-CN" sz="24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100" name="文本框 99"/>
          <p:cNvSpPr txBox="1"/>
          <p:nvPr/>
        </p:nvSpPr>
        <p:spPr>
          <a:xfrm>
            <a:off x="1303020" y="1245870"/>
            <a:ext cx="10097135" cy="516953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indent="406400" fontAlgn="auto">
              <a:lnSpc>
                <a:spcPct val="150000"/>
              </a:lnSpc>
            </a:pPr>
            <a:r>
              <a:rPr sz="2000" b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为深入贯彻党的二十大关于“科教兴国战略“、“人才强国战略”、“创新驱动发展战略”相关要求，着力构建新发展格局，持续推动金融科技高质量发展。2023年9月，由中国工商银行主办的第十四届“工行杯”全国大学生金融科技创新大赛正式拉开序幕。</a:t>
            </a:r>
            <a:endParaRPr sz="2000" b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indent="406400" fontAlgn="auto">
              <a:lnSpc>
                <a:spcPct val="150000"/>
              </a:lnSpc>
            </a:pPr>
            <a:endParaRPr sz="2000" b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indent="406400" fontAlgn="auto">
              <a:lnSpc>
                <a:spcPct val="150000"/>
              </a:lnSpc>
            </a:pPr>
            <a:r>
              <a:rPr lang="zh-CN" sz="2000" b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大赛已入选由中国高等教育学会发布的</a:t>
            </a:r>
            <a:r>
              <a:rPr lang="zh-CN" sz="2000" b="1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《2023全国普通高校大学生竞赛分析报告》</a:t>
            </a:r>
            <a:r>
              <a:rPr lang="zh-CN" sz="2000" b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竞赛目录。</a:t>
            </a:r>
            <a:r>
              <a:rPr sz="2000" b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大赛秉持“公平、公正、公开”原则，旨在为海内外高校学子打造一流的金融科技创新舞台，培养新时代创新人才，挖掘优秀创新成果，全面助力我国数字金融创新发展，赋能数字中国建设。通过大赛为高校学子提供思维碰撞、实践创新、展示风采的舞台</a:t>
            </a:r>
            <a:r>
              <a:rPr lang="zh-CN" sz="2000" b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，促进高校师生深入了解金融科技发展前沿，共同打造数字时代的金融标杆产品</a:t>
            </a:r>
            <a:r>
              <a:rPr sz="2000" b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。</a:t>
            </a:r>
            <a:endParaRPr sz="2000" b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indent="406400" fontAlgn="auto">
              <a:lnSpc>
                <a:spcPct val="150000"/>
              </a:lnSpc>
            </a:pPr>
            <a:r>
              <a:rPr sz="2000" b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新赛事全新启航，欢迎广大高校学子积极报名参赛，碰撞智慧火花，点燃金融梦想，结出创新硕果！</a:t>
            </a:r>
            <a:endParaRPr sz="2000" b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-45720"/>
            <a:ext cx="12192000" cy="6858000"/>
          </a:xfrm>
          <a:prstGeom prst="rect">
            <a:avLst/>
          </a:prstGeom>
        </p:spPr>
      </p:pic>
      <p:pic>
        <p:nvPicPr>
          <p:cNvPr id="10" name="图片 9" descr="b_5d25610b1dfbb_0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93190" y="4489450"/>
            <a:ext cx="975360" cy="975360"/>
          </a:xfrm>
          <a:prstGeom prst="rect">
            <a:avLst/>
          </a:prstGeom>
        </p:spPr>
      </p:pic>
      <p:pic>
        <p:nvPicPr>
          <p:cNvPr id="11" name="图片 10" descr="b_5d25610b1dfbb_0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93190" y="1916430"/>
            <a:ext cx="975360" cy="975360"/>
          </a:xfrm>
          <a:prstGeom prst="rect">
            <a:avLst/>
          </a:prstGeom>
        </p:spPr>
      </p:pic>
      <p:pic>
        <p:nvPicPr>
          <p:cNvPr id="14" name="图片 13" descr="b_5d25610b1dfbb_0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93190" y="3202940"/>
            <a:ext cx="975360" cy="975360"/>
          </a:xfrm>
          <a:prstGeom prst="rect">
            <a:avLst/>
          </a:prstGeom>
        </p:spPr>
      </p:pic>
      <p:pic>
        <p:nvPicPr>
          <p:cNvPr id="15" name="图片 14" descr="b_5d25610b1dfbb_0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93190" y="5775960"/>
            <a:ext cx="975360" cy="975360"/>
          </a:xfrm>
          <a:prstGeom prst="rect">
            <a:avLst/>
          </a:prstGeom>
        </p:spPr>
      </p:pic>
      <p:grpSp>
        <p:nvGrpSpPr>
          <p:cNvPr id="53" name="组合 52"/>
          <p:cNvGrpSpPr/>
          <p:nvPr/>
        </p:nvGrpSpPr>
        <p:grpSpPr>
          <a:xfrm rot="0">
            <a:off x="6889750" y="2474595"/>
            <a:ext cx="3645535" cy="720090"/>
            <a:chOff x="3421812" y="3233932"/>
            <a:chExt cx="3645823" cy="720000"/>
          </a:xfrm>
        </p:grpSpPr>
        <p:sp>
          <p:nvSpPr>
            <p:cNvPr id="55" name="圆角矩形 54"/>
            <p:cNvSpPr/>
            <p:nvPr/>
          </p:nvSpPr>
          <p:spPr>
            <a:xfrm>
              <a:off x="3421812" y="3233932"/>
              <a:ext cx="3645823" cy="720000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accent4">
                    <a:lumMod val="60000"/>
                    <a:lumOff val="40000"/>
                  </a:schemeClr>
                </a:gs>
                <a:gs pos="100000">
                  <a:srgbClr val="FF6A26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 sz="1400" dirty="0">
                <a:solidFill>
                  <a:srgbClr val="4F81BD"/>
                </a:solidFill>
                <a:latin typeface="Agency FB" panose="020B0503020202020204" pitchFamily="34" charset="0"/>
                <a:ea typeface="微软雅黑" panose="020B0503020204020204" charset="-122"/>
              </a:endParaRPr>
            </a:p>
          </p:txBody>
        </p:sp>
        <p:sp>
          <p:nvSpPr>
            <p:cNvPr id="56" name="椭圆 55"/>
            <p:cNvSpPr/>
            <p:nvPr/>
          </p:nvSpPr>
          <p:spPr>
            <a:xfrm>
              <a:off x="6391536" y="3287932"/>
              <a:ext cx="612000" cy="61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 sz="2800" dirty="0">
                <a:solidFill>
                  <a:srgbClr val="DE171E"/>
                </a:solidFill>
                <a:latin typeface="Agency FB" panose="020B0503020202020204" pitchFamily="34" charset="0"/>
                <a:ea typeface="微软雅黑" panose="020B0503020204020204" charset="-122"/>
              </a:endParaRPr>
            </a:p>
          </p:txBody>
        </p:sp>
      </p:grpSp>
      <p:grpSp>
        <p:nvGrpSpPr>
          <p:cNvPr id="110" name="组合 109"/>
          <p:cNvGrpSpPr/>
          <p:nvPr/>
        </p:nvGrpSpPr>
        <p:grpSpPr>
          <a:xfrm rot="0">
            <a:off x="6890385" y="3493770"/>
            <a:ext cx="3645535" cy="720090"/>
            <a:chOff x="3421812" y="3233932"/>
            <a:chExt cx="3645823" cy="720000"/>
          </a:xfrm>
        </p:grpSpPr>
        <p:sp>
          <p:nvSpPr>
            <p:cNvPr id="111" name="圆角矩形 110"/>
            <p:cNvSpPr/>
            <p:nvPr/>
          </p:nvSpPr>
          <p:spPr>
            <a:xfrm>
              <a:off x="3421812" y="3233932"/>
              <a:ext cx="3645823" cy="720000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rgbClr val="FF745D"/>
                </a:gs>
                <a:gs pos="100000">
                  <a:srgbClr val="DD3014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 sz="1400" dirty="0">
                <a:solidFill>
                  <a:srgbClr val="4F81BD"/>
                </a:solidFill>
                <a:latin typeface="Agency FB" panose="020B0503020202020204" pitchFamily="34" charset="0"/>
                <a:ea typeface="微软雅黑" panose="020B0503020204020204" charset="-122"/>
              </a:endParaRPr>
            </a:p>
          </p:txBody>
        </p:sp>
        <p:sp>
          <p:nvSpPr>
            <p:cNvPr id="112" name="椭圆 111"/>
            <p:cNvSpPr/>
            <p:nvPr/>
          </p:nvSpPr>
          <p:spPr>
            <a:xfrm>
              <a:off x="6391536" y="3287932"/>
              <a:ext cx="612000" cy="61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 sz="2800" dirty="0">
                <a:solidFill>
                  <a:srgbClr val="DE171E"/>
                </a:solidFill>
                <a:latin typeface="Agency FB" panose="020B0503020202020204" pitchFamily="34" charset="0"/>
                <a:ea typeface="微软雅黑" panose="020B0503020204020204" charset="-122"/>
              </a:endParaRPr>
            </a:p>
          </p:txBody>
        </p:sp>
      </p:grpSp>
      <p:grpSp>
        <p:nvGrpSpPr>
          <p:cNvPr id="113" name="组合 112"/>
          <p:cNvGrpSpPr/>
          <p:nvPr/>
        </p:nvGrpSpPr>
        <p:grpSpPr>
          <a:xfrm rot="0">
            <a:off x="6890385" y="4512945"/>
            <a:ext cx="3645535" cy="720090"/>
            <a:chOff x="3421812" y="3233932"/>
            <a:chExt cx="3645823" cy="720000"/>
          </a:xfrm>
        </p:grpSpPr>
        <p:sp>
          <p:nvSpPr>
            <p:cNvPr id="114" name="圆角矩形 113"/>
            <p:cNvSpPr/>
            <p:nvPr/>
          </p:nvSpPr>
          <p:spPr>
            <a:xfrm>
              <a:off x="3421812" y="3233932"/>
              <a:ext cx="3645823" cy="720000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rgbClr val="FF745D"/>
                </a:gs>
                <a:gs pos="100000">
                  <a:srgbClr val="DD3014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 sz="1400" dirty="0">
                <a:solidFill>
                  <a:srgbClr val="4F81BD"/>
                </a:solidFill>
                <a:latin typeface="Agency FB" panose="020B0503020202020204" pitchFamily="34" charset="0"/>
                <a:ea typeface="微软雅黑" panose="020B0503020204020204" charset="-122"/>
              </a:endParaRPr>
            </a:p>
          </p:txBody>
        </p:sp>
        <p:sp>
          <p:nvSpPr>
            <p:cNvPr id="115" name="椭圆 114"/>
            <p:cNvSpPr/>
            <p:nvPr/>
          </p:nvSpPr>
          <p:spPr>
            <a:xfrm>
              <a:off x="6391536" y="3287932"/>
              <a:ext cx="612000" cy="61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 sz="2800" dirty="0">
                <a:solidFill>
                  <a:srgbClr val="DE171E"/>
                </a:solidFill>
                <a:latin typeface="Agency FB" panose="020B0503020202020204" pitchFamily="34" charset="0"/>
                <a:ea typeface="微软雅黑" panose="020B0503020204020204" charset="-122"/>
              </a:endParaRPr>
            </a:p>
          </p:txBody>
        </p:sp>
      </p:grpSp>
      <p:grpSp>
        <p:nvGrpSpPr>
          <p:cNvPr id="116" name="组合 115"/>
          <p:cNvGrpSpPr/>
          <p:nvPr/>
        </p:nvGrpSpPr>
        <p:grpSpPr>
          <a:xfrm rot="0">
            <a:off x="6890385" y="5532120"/>
            <a:ext cx="3645535" cy="720090"/>
            <a:chOff x="3421812" y="3233932"/>
            <a:chExt cx="3645823" cy="720000"/>
          </a:xfrm>
        </p:grpSpPr>
        <p:sp>
          <p:nvSpPr>
            <p:cNvPr id="117" name="圆角矩形 116"/>
            <p:cNvSpPr/>
            <p:nvPr/>
          </p:nvSpPr>
          <p:spPr>
            <a:xfrm>
              <a:off x="3421812" y="3233932"/>
              <a:ext cx="3645823" cy="720000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rgbClr val="FF745D"/>
                </a:gs>
                <a:gs pos="100000">
                  <a:srgbClr val="DD3014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 sz="1400" dirty="0">
                <a:solidFill>
                  <a:srgbClr val="4F81BD"/>
                </a:solidFill>
                <a:latin typeface="Agency FB" panose="020B0503020202020204" pitchFamily="34" charset="0"/>
                <a:ea typeface="微软雅黑" panose="020B0503020204020204" charset="-122"/>
              </a:endParaRPr>
            </a:p>
          </p:txBody>
        </p:sp>
        <p:sp>
          <p:nvSpPr>
            <p:cNvPr id="118" name="椭圆 117"/>
            <p:cNvSpPr/>
            <p:nvPr/>
          </p:nvSpPr>
          <p:spPr>
            <a:xfrm>
              <a:off x="6391536" y="3287932"/>
              <a:ext cx="612000" cy="61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 sz="2800" dirty="0">
                <a:solidFill>
                  <a:srgbClr val="DE171E"/>
                </a:solidFill>
                <a:latin typeface="Agency FB" panose="020B0503020202020204" pitchFamily="34" charset="0"/>
                <a:ea typeface="微软雅黑" panose="020B0503020204020204" charset="-122"/>
              </a:endParaRPr>
            </a:p>
          </p:txBody>
        </p:sp>
      </p:grpSp>
      <p:sp>
        <p:nvSpPr>
          <p:cNvPr id="3" name="灯片编号占位符 2"/>
          <p:cNvSpPr>
            <a:spLocks noGrp="1"/>
          </p:cNvSpPr>
          <p:nvPr>
            <p:ph type="sldNum" sz="quarter" idx="12"/>
          </p:nvPr>
        </p:nvSpPr>
        <p:spPr>
          <a:xfrm>
            <a:off x="9009846" y="7098030"/>
            <a:ext cx="2743200" cy="365125"/>
          </a:xfrm>
        </p:spPr>
        <p:txBody>
          <a:bodyPr/>
          <a:lstStyle/>
          <a:p>
            <a:fld id="{4A6C8BB6-1017-4A20-91E9-3B6CD2F682F7}" type="slidenum">
              <a:rPr lang="zh-CN" altLang="en-US" smtClean="0">
                <a:solidFill>
                  <a:schemeClr val="bg1"/>
                </a:solidFill>
              </a:rPr>
            </a:fld>
            <a:endParaRPr lang="zh-CN" altLang="en-US" dirty="0" smtClean="0">
              <a:solidFill>
                <a:schemeClr val="bg1"/>
              </a:solidFill>
            </a:endParaRPr>
          </a:p>
        </p:txBody>
      </p:sp>
      <p:pic>
        <p:nvPicPr>
          <p:cNvPr id="48" name="图片 47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5366385" y="2176145"/>
            <a:ext cx="2604135" cy="4780280"/>
          </a:xfrm>
          <a:prstGeom prst="rect">
            <a:avLst/>
          </a:prstGeom>
        </p:spPr>
      </p:pic>
      <p:grpSp>
        <p:nvGrpSpPr>
          <p:cNvPr id="57" name="组合 56"/>
          <p:cNvGrpSpPr/>
          <p:nvPr/>
        </p:nvGrpSpPr>
        <p:grpSpPr>
          <a:xfrm>
            <a:off x="2526208" y="2029344"/>
            <a:ext cx="1934629" cy="710829"/>
            <a:chOff x="468937" y="2419540"/>
            <a:chExt cx="1934629" cy="710829"/>
          </a:xfrm>
        </p:grpSpPr>
        <p:sp>
          <p:nvSpPr>
            <p:cNvPr id="58" name="TextBox 18"/>
            <p:cNvSpPr txBox="1"/>
            <p:nvPr/>
          </p:nvSpPr>
          <p:spPr>
            <a:xfrm flipH="1">
              <a:off x="468937" y="2419540"/>
              <a:ext cx="1544320" cy="4603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p>
              <a:pPr algn="l"/>
              <a:r>
                <a:rPr lang="en-US" altLang="zh-CN" sz="2400" dirty="0">
                  <a:solidFill>
                    <a:schemeClr val="tx1"/>
                  </a:solidFill>
                  <a:latin typeface="Impact" panose="020B0806030902050204" pitchFamily="34" charset="0"/>
                  <a:ea typeface="微软雅黑" panose="020B0503020204020204" charset="-122"/>
                  <a:sym typeface="Impact" panose="020B0806030902050204" pitchFamily="34" charset="0"/>
                </a:rPr>
                <a:t>1,500,000+</a:t>
              </a:r>
              <a:endParaRPr lang="en-US" altLang="zh-CN" sz="2400" b="1" dirty="0">
                <a:solidFill>
                  <a:schemeClr val="tx1"/>
                </a:solidFill>
                <a:latin typeface="Impact" panose="020B0806030902050204" pitchFamily="34" charset="0"/>
                <a:ea typeface="微软雅黑" panose="020B0503020204020204" charset="-122"/>
                <a:cs typeface="Roboto Black" charset="0"/>
                <a:sym typeface="Impact" panose="020B0806030902050204" pitchFamily="34" charset="0"/>
              </a:endParaRPr>
            </a:p>
          </p:txBody>
        </p:sp>
        <p:sp>
          <p:nvSpPr>
            <p:cNvPr id="59" name="矩形 58"/>
            <p:cNvSpPr/>
            <p:nvPr/>
          </p:nvSpPr>
          <p:spPr>
            <a:xfrm>
              <a:off x="470268" y="2823664"/>
              <a:ext cx="1933298" cy="306705"/>
            </a:xfrm>
            <a:prstGeom prst="rect">
              <a:avLst/>
            </a:prstGeom>
          </p:spPr>
          <p:txBody>
            <a:bodyPr wrap="square">
              <a:spAutoFit/>
            </a:bodyPr>
            <a:p>
              <a:pPr lvl="0" algn="l">
                <a:buClrTx/>
                <a:buSzTx/>
                <a:buFontTx/>
              </a:pPr>
              <a:r>
                <a:rPr lang="zh-CN" altLang="en-US" sz="1400" dirty="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  <a:sym typeface="宋体" panose="02010600030101010101" pitchFamily="2" charset="-122"/>
                </a:rPr>
                <a:t>传播人群</a:t>
              </a:r>
              <a:endParaRPr lang="zh-CN" altLang="en-US" sz="14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宋体" panose="02010600030101010101" pitchFamily="2" charset="-122"/>
              </a:endParaRPr>
            </a:p>
          </p:txBody>
        </p:sp>
      </p:grpSp>
      <p:grpSp>
        <p:nvGrpSpPr>
          <p:cNvPr id="60" name="组合 59"/>
          <p:cNvGrpSpPr/>
          <p:nvPr/>
        </p:nvGrpSpPr>
        <p:grpSpPr>
          <a:xfrm>
            <a:off x="2526208" y="3321198"/>
            <a:ext cx="1934629" cy="710565"/>
            <a:chOff x="468937" y="2419540"/>
            <a:chExt cx="1934629" cy="710829"/>
          </a:xfrm>
        </p:grpSpPr>
        <p:sp>
          <p:nvSpPr>
            <p:cNvPr id="61" name="TextBox 18"/>
            <p:cNvSpPr txBox="1"/>
            <p:nvPr/>
          </p:nvSpPr>
          <p:spPr>
            <a:xfrm flipH="1">
              <a:off x="468937" y="2419540"/>
              <a:ext cx="1376680" cy="4603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p>
              <a:pPr algn="l"/>
              <a:r>
                <a:rPr lang="en-US" altLang="zh-CN" sz="2400" dirty="0">
                  <a:latin typeface="Impact" panose="020B0806030902050204" pitchFamily="34" charset="0"/>
                  <a:ea typeface="微软雅黑" panose="020B0503020204020204" charset="-122"/>
                  <a:sym typeface="Impact" panose="020B0806030902050204" pitchFamily="34" charset="0"/>
                </a:rPr>
                <a:t>500,000+</a:t>
              </a:r>
              <a:endParaRPr lang="en-US" sz="2400" b="1" dirty="0">
                <a:latin typeface="Roboto Black" charset="0"/>
                <a:ea typeface="Roboto Black" charset="0"/>
                <a:cs typeface="Roboto Black" charset="0"/>
              </a:endParaRPr>
            </a:p>
          </p:txBody>
        </p:sp>
        <p:sp>
          <p:nvSpPr>
            <p:cNvPr id="62" name="矩形 61"/>
            <p:cNvSpPr/>
            <p:nvPr/>
          </p:nvSpPr>
          <p:spPr>
            <a:xfrm>
              <a:off x="470268" y="2823664"/>
              <a:ext cx="1933298" cy="306705"/>
            </a:xfrm>
            <a:prstGeom prst="rect">
              <a:avLst/>
            </a:prstGeom>
          </p:spPr>
          <p:txBody>
            <a:bodyPr wrap="square">
              <a:spAutoFit/>
            </a:bodyPr>
            <a:p>
              <a:pPr algn="l"/>
              <a:r>
                <a:rPr lang="zh-CN" altLang="en-US" sz="1400" dirty="0">
                  <a:latin typeface="微软雅黑" panose="020B0503020204020204" charset="-122"/>
                  <a:ea typeface="微软雅黑" panose="020B0503020204020204" charset="-122"/>
                  <a:sym typeface="微软雅黑" panose="020B0503020204020204" charset="-122"/>
                </a:rPr>
                <a:t>辐射人群</a:t>
              </a:r>
              <a:endParaRPr lang="zh-CN" altLang="en-US" sz="1400" dirty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endParaRPr>
            </a:p>
          </p:txBody>
        </p:sp>
      </p:grpSp>
      <p:grpSp>
        <p:nvGrpSpPr>
          <p:cNvPr id="63" name="组合 62"/>
          <p:cNvGrpSpPr/>
          <p:nvPr/>
        </p:nvGrpSpPr>
        <p:grpSpPr>
          <a:xfrm>
            <a:off x="2526208" y="4612788"/>
            <a:ext cx="1934629" cy="710565"/>
            <a:chOff x="468937" y="2419540"/>
            <a:chExt cx="1934629" cy="710829"/>
          </a:xfrm>
        </p:grpSpPr>
        <p:sp>
          <p:nvSpPr>
            <p:cNvPr id="64" name="TextBox 18"/>
            <p:cNvSpPr txBox="1"/>
            <p:nvPr/>
          </p:nvSpPr>
          <p:spPr>
            <a:xfrm flipH="1">
              <a:off x="468937" y="2419540"/>
              <a:ext cx="1579880" cy="4603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p>
              <a:pPr algn="l"/>
              <a:r>
                <a:rPr lang="en-US" altLang="zh-CN" sz="2400" dirty="0">
                  <a:latin typeface="Impact" panose="020B0806030902050204" pitchFamily="34" charset="0"/>
                  <a:ea typeface="微软雅黑" panose="020B0503020204020204" charset="-122"/>
                  <a:sym typeface="Impact" panose="020B0806030902050204" pitchFamily="34" charset="0"/>
                </a:rPr>
                <a:t>4,000,000+</a:t>
              </a:r>
              <a:endParaRPr lang="en-US" sz="2400" b="1" dirty="0">
                <a:latin typeface="Roboto Black" charset="0"/>
                <a:ea typeface="Roboto Black" charset="0"/>
                <a:cs typeface="Roboto Black" charset="0"/>
              </a:endParaRPr>
            </a:p>
          </p:txBody>
        </p:sp>
        <p:sp>
          <p:nvSpPr>
            <p:cNvPr id="65" name="矩形 64"/>
            <p:cNvSpPr/>
            <p:nvPr/>
          </p:nvSpPr>
          <p:spPr>
            <a:xfrm>
              <a:off x="470268" y="2823664"/>
              <a:ext cx="1933298" cy="306705"/>
            </a:xfrm>
            <a:prstGeom prst="rect">
              <a:avLst/>
            </a:prstGeom>
          </p:spPr>
          <p:txBody>
            <a:bodyPr wrap="square">
              <a:spAutoFit/>
            </a:bodyPr>
            <a:p>
              <a:pPr lvl="0" algn="l">
                <a:buClrTx/>
                <a:buSzTx/>
                <a:buFontTx/>
              </a:pPr>
              <a:r>
                <a:rPr lang="zh-CN" altLang="en-US" sz="1400" dirty="0">
                  <a:latin typeface="微软雅黑" panose="020B0503020204020204" charset="-122"/>
                  <a:ea typeface="微软雅黑" panose="020B0503020204020204" charset="-122"/>
                  <a:sym typeface="宋体" panose="02010600030101010101" pitchFamily="2" charset="-122"/>
                </a:rPr>
                <a:t>关注大赛人群</a:t>
              </a:r>
              <a:endParaRPr lang="zh-CN" altLang="en-US" sz="1400" dirty="0">
                <a:latin typeface="微软雅黑" panose="020B0503020204020204" charset="-122"/>
                <a:ea typeface="微软雅黑" panose="020B0503020204020204" charset="-122"/>
                <a:sym typeface="宋体" panose="02010600030101010101" pitchFamily="2" charset="-122"/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2526208" y="5904378"/>
            <a:ext cx="1934629" cy="710565"/>
            <a:chOff x="468937" y="2419540"/>
            <a:chExt cx="1934629" cy="710829"/>
          </a:xfrm>
        </p:grpSpPr>
        <p:sp>
          <p:nvSpPr>
            <p:cNvPr id="13" name="TextBox 18"/>
            <p:cNvSpPr txBox="1"/>
            <p:nvPr/>
          </p:nvSpPr>
          <p:spPr>
            <a:xfrm flipH="1">
              <a:off x="468937" y="2419540"/>
              <a:ext cx="1162050" cy="46054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p>
              <a:pPr algn="l"/>
              <a:r>
                <a:rPr lang="en-US" altLang="zh-CN" sz="2400" dirty="0">
                  <a:latin typeface="Impact" panose="020B0806030902050204" pitchFamily="34" charset="0"/>
                  <a:ea typeface="微软雅黑" panose="020B0503020204020204" charset="-122"/>
                  <a:sym typeface="Impact" panose="020B0806030902050204" pitchFamily="34" charset="0"/>
                </a:rPr>
                <a:t>50000+</a:t>
              </a:r>
              <a:endParaRPr lang="en-US" sz="2400" b="1" dirty="0">
                <a:latin typeface="Roboto Black" charset="0"/>
                <a:ea typeface="Roboto Black" charset="0"/>
                <a:cs typeface="Roboto Black" charset="0"/>
              </a:endParaRPr>
            </a:p>
          </p:txBody>
        </p:sp>
        <p:sp>
          <p:nvSpPr>
            <p:cNvPr id="17" name="矩形 16"/>
            <p:cNvSpPr/>
            <p:nvPr/>
          </p:nvSpPr>
          <p:spPr>
            <a:xfrm>
              <a:off x="470268" y="2823664"/>
              <a:ext cx="1933298" cy="306705"/>
            </a:xfrm>
            <a:prstGeom prst="rect">
              <a:avLst/>
            </a:prstGeom>
          </p:spPr>
          <p:txBody>
            <a:bodyPr wrap="square">
              <a:spAutoFit/>
            </a:bodyPr>
            <a:p>
              <a:pPr lvl="0" algn="l">
                <a:buClrTx/>
                <a:buSzTx/>
                <a:buFontTx/>
              </a:pPr>
              <a:r>
                <a:rPr lang="zh-CN" altLang="en-US" sz="1400" dirty="0">
                  <a:latin typeface="微软雅黑" panose="020B0503020204020204" charset="-122"/>
                  <a:ea typeface="微软雅黑" panose="020B0503020204020204" charset="-122"/>
                  <a:sym typeface="宋体" panose="02010600030101010101" pitchFamily="2" charset="-122"/>
                </a:rPr>
                <a:t>参赛作品</a:t>
              </a:r>
              <a:endParaRPr lang="zh-CN" altLang="en-US" sz="1400" dirty="0">
                <a:latin typeface="微软雅黑" panose="020B0503020204020204" charset="-122"/>
                <a:ea typeface="微软雅黑" panose="020B0503020204020204" charset="-122"/>
                <a:sym typeface="宋体" panose="02010600030101010101" pitchFamily="2" charset="-122"/>
              </a:endParaRPr>
            </a:p>
          </p:txBody>
        </p:sp>
      </p:grpSp>
      <p:grpSp>
        <p:nvGrpSpPr>
          <p:cNvPr id="42" name="组合 41"/>
          <p:cNvGrpSpPr/>
          <p:nvPr/>
        </p:nvGrpSpPr>
        <p:grpSpPr>
          <a:xfrm>
            <a:off x="8237398" y="2484004"/>
            <a:ext cx="1934629" cy="710829"/>
            <a:chOff x="468937" y="2419540"/>
            <a:chExt cx="1934629" cy="710829"/>
          </a:xfrm>
        </p:grpSpPr>
        <p:sp>
          <p:nvSpPr>
            <p:cNvPr id="43" name="TextBox 18"/>
            <p:cNvSpPr txBox="1"/>
            <p:nvPr/>
          </p:nvSpPr>
          <p:spPr>
            <a:xfrm flipH="1">
              <a:off x="468937" y="2419540"/>
              <a:ext cx="1169670" cy="4603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p>
              <a:pPr algn="l"/>
              <a:r>
                <a:rPr lang="en-US" altLang="zh-CN" sz="2400" dirty="0">
                  <a:solidFill>
                    <a:schemeClr val="bg1"/>
                  </a:solidFill>
                  <a:latin typeface="Impact" panose="020B0806030902050204" pitchFamily="34" charset="0"/>
                  <a:ea typeface="微软雅黑" panose="020B0503020204020204" charset="-122"/>
                  <a:sym typeface="Impact" panose="020B0806030902050204" pitchFamily="34" charset="0"/>
                </a:rPr>
                <a:t>75,000+</a:t>
              </a:r>
              <a:endParaRPr lang="en-US" altLang="zh-CN" sz="2400" b="1" dirty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charset="-122"/>
                <a:cs typeface="Roboto Black" charset="0"/>
                <a:sym typeface="Impact" panose="020B0806030902050204" pitchFamily="34" charset="0"/>
              </a:endParaRPr>
            </a:p>
          </p:txBody>
        </p:sp>
        <p:sp>
          <p:nvSpPr>
            <p:cNvPr id="44" name="矩形 43"/>
            <p:cNvSpPr/>
            <p:nvPr/>
          </p:nvSpPr>
          <p:spPr>
            <a:xfrm>
              <a:off x="470268" y="2823664"/>
              <a:ext cx="1933298" cy="306705"/>
            </a:xfrm>
            <a:prstGeom prst="rect">
              <a:avLst/>
            </a:prstGeom>
          </p:spPr>
          <p:txBody>
            <a:bodyPr wrap="square">
              <a:spAutoFit/>
            </a:bodyPr>
            <a:p>
              <a:pPr lvl="0" algn="l">
                <a:buClrTx/>
                <a:buSzTx/>
                <a:buFontTx/>
              </a:pPr>
              <a:r>
                <a:rPr lang="zh-CN" altLang="en-US" sz="1400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sym typeface="宋体" panose="02010600030101010101" pitchFamily="2" charset="-122"/>
                </a:rPr>
                <a:t>整体参赛</a:t>
              </a:r>
              <a:endParaRPr lang="zh-CN" altLang="en-US" sz="14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宋体" panose="02010600030101010101" pitchFamily="2" charset="-122"/>
              </a:endParaRPr>
            </a:p>
          </p:txBody>
        </p:sp>
      </p:grpSp>
      <p:grpSp>
        <p:nvGrpSpPr>
          <p:cNvPr id="45" name="组合 44"/>
          <p:cNvGrpSpPr/>
          <p:nvPr/>
        </p:nvGrpSpPr>
        <p:grpSpPr>
          <a:xfrm>
            <a:off x="8237398" y="3509158"/>
            <a:ext cx="1934629" cy="710679"/>
            <a:chOff x="468937" y="2419540"/>
            <a:chExt cx="1934629" cy="710943"/>
          </a:xfrm>
        </p:grpSpPr>
        <p:sp>
          <p:nvSpPr>
            <p:cNvPr id="46" name="TextBox 18"/>
            <p:cNvSpPr txBox="1"/>
            <p:nvPr/>
          </p:nvSpPr>
          <p:spPr>
            <a:xfrm flipH="1">
              <a:off x="468937" y="2419540"/>
              <a:ext cx="904240" cy="46054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p>
              <a:pPr algn="l"/>
              <a:r>
                <a:rPr lang="en-US" sz="2400" dirty="0">
                  <a:solidFill>
                    <a:schemeClr val="bg1"/>
                  </a:solidFill>
                  <a:latin typeface="Impact" panose="020B0806030902050204" pitchFamily="34" charset="0"/>
                  <a:ea typeface="微软雅黑" panose="020B0503020204020204" charset="-122"/>
                  <a:sym typeface="Impact" panose="020B0806030902050204" pitchFamily="34" charset="0"/>
                </a:rPr>
                <a:t>1100+</a:t>
              </a:r>
              <a:endParaRPr lang="en-US" sz="2400" b="1" dirty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charset="-122"/>
                <a:cs typeface="Roboto Black" charset="0"/>
                <a:sym typeface="Impact" panose="020B0806030902050204" pitchFamily="34" charset="0"/>
              </a:endParaRPr>
            </a:p>
          </p:txBody>
        </p:sp>
        <p:sp>
          <p:nvSpPr>
            <p:cNvPr id="66" name="矩形 65"/>
            <p:cNvSpPr/>
            <p:nvPr/>
          </p:nvSpPr>
          <p:spPr>
            <a:xfrm>
              <a:off x="470268" y="2823664"/>
              <a:ext cx="1933298" cy="306819"/>
            </a:xfrm>
            <a:prstGeom prst="rect">
              <a:avLst/>
            </a:prstGeom>
          </p:spPr>
          <p:txBody>
            <a:bodyPr wrap="square">
              <a:spAutoFit/>
            </a:bodyPr>
            <a:p>
              <a:pPr algn="l"/>
              <a:r>
                <a:rPr lang="zh-CN" altLang="en-US" sz="1400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sym typeface="微软雅黑" panose="020B0503020204020204" charset="-122"/>
                </a:rPr>
                <a:t>参与高校</a:t>
              </a:r>
              <a:endParaRPr lang="zh-CN" altLang="en-US" sz="14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endParaRPr>
            </a:p>
          </p:txBody>
        </p:sp>
      </p:grpSp>
      <p:grpSp>
        <p:nvGrpSpPr>
          <p:cNvPr id="67" name="组合 66"/>
          <p:cNvGrpSpPr/>
          <p:nvPr/>
        </p:nvGrpSpPr>
        <p:grpSpPr>
          <a:xfrm>
            <a:off x="8237398" y="4534048"/>
            <a:ext cx="1934629" cy="710679"/>
            <a:chOff x="468937" y="2419540"/>
            <a:chExt cx="1934629" cy="710943"/>
          </a:xfrm>
        </p:grpSpPr>
        <p:sp>
          <p:nvSpPr>
            <p:cNvPr id="68" name="TextBox 18"/>
            <p:cNvSpPr txBox="1"/>
            <p:nvPr/>
          </p:nvSpPr>
          <p:spPr>
            <a:xfrm flipH="1">
              <a:off x="468937" y="2419540"/>
              <a:ext cx="996950" cy="46054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p>
              <a:pPr algn="l"/>
              <a:r>
                <a:rPr lang="en-US" altLang="zh-CN" sz="2400" dirty="0">
                  <a:solidFill>
                    <a:schemeClr val="bg1"/>
                  </a:solidFill>
                  <a:latin typeface="Impact" panose="020B0806030902050204" pitchFamily="34" charset="0"/>
                  <a:ea typeface="微软雅黑" panose="020B0503020204020204" charset="-122"/>
                  <a:sym typeface="Impact" panose="020B0806030902050204" pitchFamily="34" charset="0"/>
                </a:rPr>
                <a:t>3000+</a:t>
              </a:r>
              <a:endParaRPr lang="en-US" altLang="zh-CN" sz="2400" b="1" dirty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charset="-122"/>
                <a:cs typeface="Roboto Black" charset="0"/>
                <a:sym typeface="Impact" panose="020B0806030902050204" pitchFamily="34" charset="0"/>
              </a:endParaRPr>
            </a:p>
          </p:txBody>
        </p:sp>
        <p:sp>
          <p:nvSpPr>
            <p:cNvPr id="69" name="矩形 68"/>
            <p:cNvSpPr/>
            <p:nvPr/>
          </p:nvSpPr>
          <p:spPr>
            <a:xfrm>
              <a:off x="470268" y="2823664"/>
              <a:ext cx="1933298" cy="306819"/>
            </a:xfrm>
            <a:prstGeom prst="rect">
              <a:avLst/>
            </a:prstGeom>
          </p:spPr>
          <p:txBody>
            <a:bodyPr wrap="square">
              <a:spAutoFit/>
            </a:bodyPr>
            <a:p>
              <a:pPr lvl="0" algn="l">
                <a:buClrTx/>
                <a:buSzTx/>
                <a:buFontTx/>
              </a:pPr>
              <a:r>
                <a:rPr lang="zh-CN" altLang="en-US" sz="1400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sym typeface="宋体" panose="02010600030101010101" pitchFamily="2" charset="-122"/>
                </a:rPr>
                <a:t>双一流高校作品</a:t>
              </a:r>
              <a:endParaRPr lang="zh-CN" altLang="en-US" sz="14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宋体" panose="02010600030101010101" pitchFamily="2" charset="-122"/>
              </a:endParaRPr>
            </a:p>
          </p:txBody>
        </p:sp>
      </p:grpSp>
      <p:grpSp>
        <p:nvGrpSpPr>
          <p:cNvPr id="70" name="组合 69"/>
          <p:cNvGrpSpPr/>
          <p:nvPr/>
        </p:nvGrpSpPr>
        <p:grpSpPr>
          <a:xfrm>
            <a:off x="8237398" y="5558938"/>
            <a:ext cx="1934629" cy="710679"/>
            <a:chOff x="468937" y="2419540"/>
            <a:chExt cx="1934629" cy="710943"/>
          </a:xfrm>
        </p:grpSpPr>
        <p:sp>
          <p:nvSpPr>
            <p:cNvPr id="71" name="TextBox 18"/>
            <p:cNvSpPr txBox="1"/>
            <p:nvPr/>
          </p:nvSpPr>
          <p:spPr>
            <a:xfrm flipH="1">
              <a:off x="468937" y="2419540"/>
              <a:ext cx="1313815" cy="46054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p>
              <a:pPr algn="l"/>
              <a:r>
                <a:rPr lang="en-US" sz="2400" dirty="0">
                  <a:solidFill>
                    <a:schemeClr val="bg1"/>
                  </a:solidFill>
                  <a:latin typeface="Impact" panose="020B0806030902050204" pitchFamily="34" charset="0"/>
                  <a:ea typeface="微软雅黑" panose="020B0503020204020204" charset="-122"/>
                  <a:sym typeface="Impact" panose="020B0806030902050204" pitchFamily="34" charset="0"/>
                </a:rPr>
                <a:t>400000+</a:t>
              </a:r>
              <a:endParaRPr lang="en-US" sz="2400" b="1" dirty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charset="-122"/>
                <a:cs typeface="Roboto Black" charset="0"/>
                <a:sym typeface="Impact" panose="020B0806030902050204" pitchFamily="34" charset="0"/>
              </a:endParaRPr>
            </a:p>
          </p:txBody>
        </p:sp>
        <p:sp>
          <p:nvSpPr>
            <p:cNvPr id="72" name="矩形 71"/>
            <p:cNvSpPr/>
            <p:nvPr/>
          </p:nvSpPr>
          <p:spPr>
            <a:xfrm>
              <a:off x="470268" y="2823664"/>
              <a:ext cx="1933298" cy="306819"/>
            </a:xfrm>
            <a:prstGeom prst="rect">
              <a:avLst/>
            </a:prstGeom>
          </p:spPr>
          <p:txBody>
            <a:bodyPr wrap="square">
              <a:spAutoFit/>
            </a:bodyPr>
            <a:p>
              <a:pPr lvl="0" algn="l">
                <a:buClrTx/>
                <a:buSzTx/>
                <a:buFontTx/>
              </a:pPr>
              <a:r>
                <a:rPr lang="zh-CN" altLang="en-US" sz="1400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sym typeface="宋体" panose="02010600030101010101" pitchFamily="2" charset="-122"/>
                </a:rPr>
                <a:t>决赛单场人气</a:t>
              </a:r>
              <a:endParaRPr lang="zh-CN" altLang="en-US" sz="14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宋体" panose="02010600030101010101" pitchFamily="2" charset="-122"/>
              </a:endParaRPr>
            </a:p>
          </p:txBody>
        </p:sp>
      </p:grpSp>
      <p:sp>
        <p:nvSpPr>
          <p:cNvPr id="121" name="KSO_Shape"/>
          <p:cNvSpPr/>
          <p:nvPr/>
        </p:nvSpPr>
        <p:spPr>
          <a:xfrm>
            <a:off x="1700848" y="2259965"/>
            <a:ext cx="358775" cy="272415"/>
          </a:xfrm>
          <a:custGeom>
            <a:avLst/>
            <a:gdLst>
              <a:gd name="txL" fmla="*/ 0 w 2208213"/>
              <a:gd name="txT" fmla="*/ 0 h 2120900"/>
              <a:gd name="txR" fmla="*/ 2208213 w 2208213"/>
              <a:gd name="txB" fmla="*/ 2120900 h 2120900"/>
            </a:gdLst>
            <a:ahLst/>
            <a:cxnLst>
              <a:cxn ang="0">
                <a:pos x="130663" y="102465"/>
              </a:cxn>
              <a:cxn ang="0">
                <a:pos x="234989" y="98584"/>
              </a:cxn>
              <a:cxn ang="0">
                <a:pos x="324641" y="111002"/>
              </a:cxn>
              <a:cxn ang="0">
                <a:pos x="415467" y="96535"/>
              </a:cxn>
              <a:cxn ang="0">
                <a:pos x="510401" y="106469"/>
              </a:cxn>
              <a:cxn ang="0">
                <a:pos x="387735" y="160422"/>
              </a:cxn>
              <a:cxn ang="0">
                <a:pos x="280768" y="207484"/>
              </a:cxn>
              <a:cxn ang="0">
                <a:pos x="249368" y="160671"/>
              </a:cxn>
              <a:cxn ang="0">
                <a:pos x="127069" y="157970"/>
              </a:cxn>
              <a:cxn ang="0">
                <a:pos x="1247" y="158808"/>
              </a:cxn>
              <a:cxn ang="0">
                <a:pos x="455417" y="64482"/>
              </a:cxn>
              <a:cxn ang="0">
                <a:pos x="475920" y="77975"/>
              </a:cxn>
              <a:cxn ang="0">
                <a:pos x="471013" y="84784"/>
              </a:cxn>
              <a:cxn ang="0">
                <a:pos x="437330" y="94360"/>
              </a:cxn>
              <a:cxn ang="0">
                <a:pos x="415436" y="79001"/>
              </a:cxn>
              <a:cxn ang="0">
                <a:pos x="433157" y="65446"/>
              </a:cxn>
              <a:cxn ang="0">
                <a:pos x="338766" y="67622"/>
              </a:cxn>
              <a:cxn ang="0">
                <a:pos x="352401" y="80245"/>
              </a:cxn>
              <a:cxn ang="0">
                <a:pos x="332169" y="92868"/>
              </a:cxn>
              <a:cxn ang="0">
                <a:pos x="295589" y="85872"/>
              </a:cxn>
              <a:cxn ang="0">
                <a:pos x="291631" y="75613"/>
              </a:cxn>
              <a:cxn ang="0">
                <a:pos x="317654" y="63860"/>
              </a:cxn>
              <a:cxn ang="0">
                <a:pos x="218072" y="73374"/>
              </a:cxn>
              <a:cxn ang="0">
                <a:pos x="222642" y="83510"/>
              </a:cxn>
              <a:cxn ang="0">
                <a:pos x="191389" y="95821"/>
              </a:cxn>
              <a:cxn ang="0">
                <a:pos x="159768" y="82825"/>
              </a:cxn>
              <a:cxn ang="0">
                <a:pos x="168908" y="69115"/>
              </a:cxn>
              <a:cxn ang="0">
                <a:pos x="73748" y="64669"/>
              </a:cxn>
              <a:cxn ang="0">
                <a:pos x="93775" y="78069"/>
              </a:cxn>
              <a:cxn ang="0">
                <a:pos x="87296" y="85903"/>
              </a:cxn>
              <a:cxn ang="0">
                <a:pos x="52764" y="93801"/>
              </a:cxn>
              <a:cxn ang="0">
                <a:pos x="33105" y="78566"/>
              </a:cxn>
              <a:cxn ang="0">
                <a:pos x="51291" y="65166"/>
              </a:cxn>
              <a:cxn ang="0">
                <a:pos x="401732" y="35802"/>
              </a:cxn>
              <a:cxn ang="0">
                <a:pos x="414926" y="47694"/>
              </a:cxn>
              <a:cxn ang="0">
                <a:pos x="398727" y="59122"/>
              </a:cxn>
              <a:cxn ang="0">
                <a:pos x="362220" y="57140"/>
              </a:cxn>
              <a:cxn ang="0">
                <a:pos x="354597" y="45929"/>
              </a:cxn>
              <a:cxn ang="0">
                <a:pos x="376955" y="32178"/>
              </a:cxn>
              <a:cxn ang="0">
                <a:pos x="279391" y="39518"/>
              </a:cxn>
              <a:cxn ang="0">
                <a:pos x="287748" y="50079"/>
              </a:cxn>
              <a:cxn ang="0">
                <a:pos x="262458" y="62714"/>
              </a:cxn>
              <a:cxn ang="0">
                <a:pos x="227124" y="52401"/>
              </a:cxn>
              <a:cxn ang="0">
                <a:pos x="228151" y="40819"/>
              </a:cxn>
              <a:cxn ang="0">
                <a:pos x="129233" y="32023"/>
              </a:cxn>
              <a:cxn ang="0">
                <a:pos x="154185" y="44504"/>
              </a:cxn>
              <a:cxn ang="0">
                <a:pos x="156386" y="52061"/>
              </a:cxn>
              <a:cxn ang="0">
                <a:pos x="125711" y="63829"/>
              </a:cxn>
              <a:cxn ang="0">
                <a:pos x="94742" y="50605"/>
              </a:cxn>
              <a:cxn ang="0">
                <a:pos x="105163" y="36700"/>
              </a:cxn>
              <a:cxn ang="0">
                <a:pos x="329749" y="1088"/>
              </a:cxn>
              <a:cxn ang="0">
                <a:pos x="347929" y="14115"/>
              </a:cxn>
              <a:cxn ang="0">
                <a:pos x="343017" y="20955"/>
              </a:cxn>
              <a:cxn ang="0">
                <a:pos x="310984" y="30997"/>
              </a:cxn>
              <a:cxn ang="0">
                <a:pos x="286719" y="15701"/>
              </a:cxn>
              <a:cxn ang="0">
                <a:pos x="303946" y="1928"/>
              </a:cxn>
              <a:cxn ang="0">
                <a:pos x="209608" y="3389"/>
              </a:cxn>
              <a:cxn ang="0">
                <a:pos x="223462" y="15483"/>
              </a:cxn>
              <a:cxn ang="0">
                <a:pos x="208655" y="26583"/>
              </a:cxn>
              <a:cxn ang="0">
                <a:pos x="172296" y="26178"/>
              </a:cxn>
              <a:cxn ang="0">
                <a:pos x="162839" y="14053"/>
              </a:cxn>
              <a:cxn ang="0">
                <a:pos x="184464" y="342"/>
              </a:cxn>
            </a:cxnLst>
            <a:rect l="txL" t="txT" r="txR" b="txB"/>
            <a:pathLst>
              <a:path w="2208213" h="2120900">
                <a:moveTo>
                  <a:pt x="178701" y="976312"/>
                </a:moveTo>
                <a:lnTo>
                  <a:pt x="187271" y="994082"/>
                </a:lnTo>
                <a:lnTo>
                  <a:pt x="200603" y="1020420"/>
                </a:lnTo>
                <a:lnTo>
                  <a:pt x="233930" y="1085472"/>
                </a:lnTo>
                <a:lnTo>
                  <a:pt x="278050" y="1170197"/>
                </a:lnTo>
                <a:lnTo>
                  <a:pt x="282177" y="1164803"/>
                </a:lnTo>
                <a:lnTo>
                  <a:pt x="287573" y="1156552"/>
                </a:lnTo>
                <a:lnTo>
                  <a:pt x="293603" y="1146081"/>
                </a:lnTo>
                <a:lnTo>
                  <a:pt x="300269" y="1134657"/>
                </a:lnTo>
                <a:lnTo>
                  <a:pt x="315187" y="1107684"/>
                </a:lnTo>
                <a:lnTo>
                  <a:pt x="331375" y="1077856"/>
                </a:lnTo>
                <a:lnTo>
                  <a:pt x="346928" y="1047393"/>
                </a:lnTo>
                <a:lnTo>
                  <a:pt x="361211" y="1018834"/>
                </a:lnTo>
                <a:lnTo>
                  <a:pt x="381208" y="978216"/>
                </a:lnTo>
                <a:lnTo>
                  <a:pt x="399618" y="983293"/>
                </a:lnTo>
                <a:lnTo>
                  <a:pt x="417075" y="988688"/>
                </a:lnTo>
                <a:lnTo>
                  <a:pt x="433898" y="995034"/>
                </a:lnTo>
                <a:lnTo>
                  <a:pt x="449768" y="1001381"/>
                </a:lnTo>
                <a:lnTo>
                  <a:pt x="464687" y="1007727"/>
                </a:lnTo>
                <a:lnTo>
                  <a:pt x="478653" y="1014391"/>
                </a:lnTo>
                <a:lnTo>
                  <a:pt x="491666" y="1020737"/>
                </a:lnTo>
                <a:lnTo>
                  <a:pt x="503728" y="1027084"/>
                </a:lnTo>
                <a:lnTo>
                  <a:pt x="514520" y="1032796"/>
                </a:lnTo>
                <a:lnTo>
                  <a:pt x="524042" y="1038825"/>
                </a:lnTo>
                <a:lnTo>
                  <a:pt x="538960" y="1047710"/>
                </a:lnTo>
                <a:lnTo>
                  <a:pt x="548483" y="1054057"/>
                </a:lnTo>
                <a:lnTo>
                  <a:pt x="551974" y="1056595"/>
                </a:lnTo>
                <a:lnTo>
                  <a:pt x="555148" y="1054057"/>
                </a:lnTo>
                <a:lnTo>
                  <a:pt x="565305" y="1047393"/>
                </a:lnTo>
                <a:lnTo>
                  <a:pt x="581176" y="1037873"/>
                </a:lnTo>
                <a:lnTo>
                  <a:pt x="591333" y="1032161"/>
                </a:lnTo>
                <a:lnTo>
                  <a:pt x="602760" y="1025815"/>
                </a:lnTo>
                <a:lnTo>
                  <a:pt x="614821" y="1019468"/>
                </a:lnTo>
                <a:lnTo>
                  <a:pt x="628787" y="1012804"/>
                </a:lnTo>
                <a:lnTo>
                  <a:pt x="643388" y="1006141"/>
                </a:lnTo>
                <a:lnTo>
                  <a:pt x="658941" y="999477"/>
                </a:lnTo>
                <a:lnTo>
                  <a:pt x="675764" y="993130"/>
                </a:lnTo>
                <a:lnTo>
                  <a:pt x="693221" y="986784"/>
                </a:lnTo>
                <a:lnTo>
                  <a:pt x="711631" y="981389"/>
                </a:lnTo>
                <a:lnTo>
                  <a:pt x="730675" y="976312"/>
                </a:lnTo>
                <a:lnTo>
                  <a:pt x="739245" y="994082"/>
                </a:lnTo>
                <a:lnTo>
                  <a:pt x="752576" y="1020420"/>
                </a:lnTo>
                <a:lnTo>
                  <a:pt x="786222" y="1085472"/>
                </a:lnTo>
                <a:lnTo>
                  <a:pt x="830024" y="1170197"/>
                </a:lnTo>
                <a:lnTo>
                  <a:pt x="834468" y="1164803"/>
                </a:lnTo>
                <a:lnTo>
                  <a:pt x="839546" y="1156552"/>
                </a:lnTo>
                <a:lnTo>
                  <a:pt x="845577" y="1146081"/>
                </a:lnTo>
                <a:lnTo>
                  <a:pt x="852560" y="1134657"/>
                </a:lnTo>
                <a:lnTo>
                  <a:pt x="867161" y="1107684"/>
                </a:lnTo>
                <a:lnTo>
                  <a:pt x="883349" y="1077856"/>
                </a:lnTo>
                <a:lnTo>
                  <a:pt x="898902" y="1047393"/>
                </a:lnTo>
                <a:lnTo>
                  <a:pt x="913185" y="1018834"/>
                </a:lnTo>
                <a:lnTo>
                  <a:pt x="933182" y="978216"/>
                </a:lnTo>
                <a:lnTo>
                  <a:pt x="951909" y="983293"/>
                </a:lnTo>
                <a:lnTo>
                  <a:pt x="969049" y="988688"/>
                </a:lnTo>
                <a:lnTo>
                  <a:pt x="985872" y="995034"/>
                </a:lnTo>
                <a:lnTo>
                  <a:pt x="1001742" y="1001381"/>
                </a:lnTo>
                <a:lnTo>
                  <a:pt x="1016660" y="1007727"/>
                </a:lnTo>
                <a:lnTo>
                  <a:pt x="1030944" y="1014391"/>
                </a:lnTo>
                <a:lnTo>
                  <a:pt x="1043957" y="1020737"/>
                </a:lnTo>
                <a:lnTo>
                  <a:pt x="1055702" y="1027084"/>
                </a:lnTo>
                <a:lnTo>
                  <a:pt x="1066811" y="1032796"/>
                </a:lnTo>
                <a:lnTo>
                  <a:pt x="1076016" y="1038825"/>
                </a:lnTo>
                <a:lnTo>
                  <a:pt x="1090934" y="1047710"/>
                </a:lnTo>
                <a:lnTo>
                  <a:pt x="1100456" y="1054057"/>
                </a:lnTo>
                <a:lnTo>
                  <a:pt x="1103948" y="1056595"/>
                </a:lnTo>
                <a:lnTo>
                  <a:pt x="1107439" y="1054057"/>
                </a:lnTo>
                <a:lnTo>
                  <a:pt x="1117279" y="1047393"/>
                </a:lnTo>
                <a:lnTo>
                  <a:pt x="1133149" y="1037873"/>
                </a:lnTo>
                <a:lnTo>
                  <a:pt x="1143306" y="1032161"/>
                </a:lnTo>
                <a:lnTo>
                  <a:pt x="1154733" y="1025815"/>
                </a:lnTo>
                <a:lnTo>
                  <a:pt x="1167112" y="1019468"/>
                </a:lnTo>
                <a:lnTo>
                  <a:pt x="1180761" y="1012804"/>
                </a:lnTo>
                <a:lnTo>
                  <a:pt x="1195679" y="1006141"/>
                </a:lnTo>
                <a:lnTo>
                  <a:pt x="1210914" y="999477"/>
                </a:lnTo>
                <a:lnTo>
                  <a:pt x="1228055" y="993130"/>
                </a:lnTo>
                <a:lnTo>
                  <a:pt x="1245195" y="986784"/>
                </a:lnTo>
                <a:lnTo>
                  <a:pt x="1263922" y="981389"/>
                </a:lnTo>
                <a:lnTo>
                  <a:pt x="1282649" y="976312"/>
                </a:lnTo>
                <a:lnTo>
                  <a:pt x="1291219" y="994082"/>
                </a:lnTo>
                <a:lnTo>
                  <a:pt x="1304868" y="1020420"/>
                </a:lnTo>
                <a:lnTo>
                  <a:pt x="1338196" y="1085472"/>
                </a:lnTo>
                <a:lnTo>
                  <a:pt x="1382315" y="1170197"/>
                </a:lnTo>
                <a:lnTo>
                  <a:pt x="1386442" y="1164803"/>
                </a:lnTo>
                <a:lnTo>
                  <a:pt x="1391838" y="1156552"/>
                </a:lnTo>
                <a:lnTo>
                  <a:pt x="1397551" y="1146081"/>
                </a:lnTo>
                <a:lnTo>
                  <a:pt x="1404534" y="1134657"/>
                </a:lnTo>
                <a:lnTo>
                  <a:pt x="1419135" y="1107684"/>
                </a:lnTo>
                <a:lnTo>
                  <a:pt x="1435323" y="1077856"/>
                </a:lnTo>
                <a:lnTo>
                  <a:pt x="1451193" y="1047393"/>
                </a:lnTo>
                <a:lnTo>
                  <a:pt x="1465159" y="1018834"/>
                </a:lnTo>
                <a:lnTo>
                  <a:pt x="1485473" y="978216"/>
                </a:lnTo>
                <a:lnTo>
                  <a:pt x="1503883" y="983293"/>
                </a:lnTo>
                <a:lnTo>
                  <a:pt x="1521023" y="988688"/>
                </a:lnTo>
                <a:lnTo>
                  <a:pt x="1538163" y="995034"/>
                </a:lnTo>
                <a:lnTo>
                  <a:pt x="1553716" y="1001381"/>
                </a:lnTo>
                <a:lnTo>
                  <a:pt x="1568634" y="1007727"/>
                </a:lnTo>
                <a:lnTo>
                  <a:pt x="1582918" y="1014391"/>
                </a:lnTo>
                <a:lnTo>
                  <a:pt x="1595931" y="1020737"/>
                </a:lnTo>
                <a:lnTo>
                  <a:pt x="1607676" y="1027084"/>
                </a:lnTo>
                <a:lnTo>
                  <a:pt x="1618785" y="1032796"/>
                </a:lnTo>
                <a:lnTo>
                  <a:pt x="1628307" y="1038825"/>
                </a:lnTo>
                <a:lnTo>
                  <a:pt x="1643225" y="1047710"/>
                </a:lnTo>
                <a:lnTo>
                  <a:pt x="1652430" y="1054057"/>
                </a:lnTo>
                <a:lnTo>
                  <a:pt x="1656239" y="1056595"/>
                </a:lnTo>
                <a:lnTo>
                  <a:pt x="1659731" y="1054057"/>
                </a:lnTo>
                <a:lnTo>
                  <a:pt x="1669570" y="1047393"/>
                </a:lnTo>
                <a:lnTo>
                  <a:pt x="1685123" y="1037873"/>
                </a:lnTo>
                <a:lnTo>
                  <a:pt x="1695598" y="1032161"/>
                </a:lnTo>
                <a:lnTo>
                  <a:pt x="1707025" y="1025815"/>
                </a:lnTo>
                <a:lnTo>
                  <a:pt x="1719086" y="1019468"/>
                </a:lnTo>
                <a:lnTo>
                  <a:pt x="1732735" y="1012804"/>
                </a:lnTo>
                <a:lnTo>
                  <a:pt x="1747653" y="1006141"/>
                </a:lnTo>
                <a:lnTo>
                  <a:pt x="1763523" y="999477"/>
                </a:lnTo>
                <a:lnTo>
                  <a:pt x="1780029" y="993130"/>
                </a:lnTo>
                <a:lnTo>
                  <a:pt x="1797486" y="986784"/>
                </a:lnTo>
                <a:lnTo>
                  <a:pt x="1815896" y="981389"/>
                </a:lnTo>
                <a:lnTo>
                  <a:pt x="1834623" y="976312"/>
                </a:lnTo>
                <a:lnTo>
                  <a:pt x="1843510" y="994082"/>
                </a:lnTo>
                <a:lnTo>
                  <a:pt x="1856842" y="1020420"/>
                </a:lnTo>
                <a:lnTo>
                  <a:pt x="1890169" y="1085472"/>
                </a:lnTo>
                <a:lnTo>
                  <a:pt x="1934289" y="1170197"/>
                </a:lnTo>
                <a:lnTo>
                  <a:pt x="1938733" y="1164803"/>
                </a:lnTo>
                <a:lnTo>
                  <a:pt x="1943812" y="1156552"/>
                </a:lnTo>
                <a:lnTo>
                  <a:pt x="1949525" y="1146081"/>
                </a:lnTo>
                <a:lnTo>
                  <a:pt x="1956825" y="1134657"/>
                </a:lnTo>
                <a:lnTo>
                  <a:pt x="1971744" y="1107684"/>
                </a:lnTo>
                <a:lnTo>
                  <a:pt x="1987297" y="1077856"/>
                </a:lnTo>
                <a:lnTo>
                  <a:pt x="2003167" y="1047393"/>
                </a:lnTo>
                <a:lnTo>
                  <a:pt x="2017451" y="1018834"/>
                </a:lnTo>
                <a:lnTo>
                  <a:pt x="2037447" y="978216"/>
                </a:lnTo>
                <a:lnTo>
                  <a:pt x="2055857" y="983293"/>
                </a:lnTo>
                <a:lnTo>
                  <a:pt x="2073314" y="988688"/>
                </a:lnTo>
                <a:lnTo>
                  <a:pt x="2090137" y="995034"/>
                </a:lnTo>
                <a:lnTo>
                  <a:pt x="2106007" y="1001381"/>
                </a:lnTo>
                <a:lnTo>
                  <a:pt x="2120926" y="1007727"/>
                </a:lnTo>
                <a:lnTo>
                  <a:pt x="2134892" y="1014391"/>
                </a:lnTo>
                <a:lnTo>
                  <a:pt x="2147905" y="1020737"/>
                </a:lnTo>
                <a:lnTo>
                  <a:pt x="2159650" y="1027084"/>
                </a:lnTo>
                <a:lnTo>
                  <a:pt x="2170759" y="1032796"/>
                </a:lnTo>
                <a:lnTo>
                  <a:pt x="2180281" y="1038825"/>
                </a:lnTo>
                <a:lnTo>
                  <a:pt x="2195199" y="1047710"/>
                </a:lnTo>
                <a:lnTo>
                  <a:pt x="2205039" y="1054057"/>
                </a:lnTo>
                <a:lnTo>
                  <a:pt x="2208213" y="1056595"/>
                </a:lnTo>
                <a:lnTo>
                  <a:pt x="2208213" y="1088328"/>
                </a:lnTo>
                <a:lnTo>
                  <a:pt x="2208213" y="1210180"/>
                </a:lnTo>
                <a:lnTo>
                  <a:pt x="2208213" y="1600489"/>
                </a:lnTo>
                <a:lnTo>
                  <a:pt x="2207896" y="1605249"/>
                </a:lnTo>
                <a:lnTo>
                  <a:pt x="2206943" y="1610008"/>
                </a:lnTo>
                <a:lnTo>
                  <a:pt x="2205674" y="1614768"/>
                </a:lnTo>
                <a:lnTo>
                  <a:pt x="2204404" y="1618893"/>
                </a:lnTo>
                <a:lnTo>
                  <a:pt x="2202182" y="1623336"/>
                </a:lnTo>
                <a:lnTo>
                  <a:pt x="2199960" y="1627144"/>
                </a:lnTo>
                <a:lnTo>
                  <a:pt x="2197104" y="1630952"/>
                </a:lnTo>
                <a:lnTo>
                  <a:pt x="2193930" y="1634442"/>
                </a:lnTo>
                <a:lnTo>
                  <a:pt x="2190756" y="1636981"/>
                </a:lnTo>
                <a:lnTo>
                  <a:pt x="2186947" y="1639837"/>
                </a:lnTo>
                <a:lnTo>
                  <a:pt x="2183138" y="1642375"/>
                </a:lnTo>
                <a:lnTo>
                  <a:pt x="2179012" y="1644597"/>
                </a:lnTo>
                <a:lnTo>
                  <a:pt x="2174250" y="1646183"/>
                </a:lnTo>
                <a:lnTo>
                  <a:pt x="2170124" y="1647453"/>
                </a:lnTo>
                <a:lnTo>
                  <a:pt x="2165363" y="1648087"/>
                </a:lnTo>
                <a:lnTo>
                  <a:pt x="2160284" y="1648087"/>
                </a:lnTo>
                <a:lnTo>
                  <a:pt x="2101881" y="1648087"/>
                </a:lnTo>
                <a:lnTo>
                  <a:pt x="2101881" y="2120900"/>
                </a:lnTo>
                <a:lnTo>
                  <a:pt x="1766697" y="2120900"/>
                </a:lnTo>
                <a:lnTo>
                  <a:pt x="1766697" y="1648087"/>
                </a:lnTo>
                <a:lnTo>
                  <a:pt x="1703850" y="1648087"/>
                </a:lnTo>
                <a:lnTo>
                  <a:pt x="1699089" y="1648087"/>
                </a:lnTo>
                <a:lnTo>
                  <a:pt x="1694328" y="1647453"/>
                </a:lnTo>
                <a:lnTo>
                  <a:pt x="1689567" y="1646183"/>
                </a:lnTo>
                <a:lnTo>
                  <a:pt x="1685123" y="1644597"/>
                </a:lnTo>
                <a:lnTo>
                  <a:pt x="1681314" y="1642375"/>
                </a:lnTo>
                <a:lnTo>
                  <a:pt x="1677506" y="1639837"/>
                </a:lnTo>
                <a:lnTo>
                  <a:pt x="1673379" y="1636981"/>
                </a:lnTo>
                <a:lnTo>
                  <a:pt x="1670205" y="1634442"/>
                </a:lnTo>
                <a:lnTo>
                  <a:pt x="1667031" y="1630952"/>
                </a:lnTo>
                <a:lnTo>
                  <a:pt x="1664492" y="1627144"/>
                </a:lnTo>
                <a:lnTo>
                  <a:pt x="1661953" y="1623336"/>
                </a:lnTo>
                <a:lnTo>
                  <a:pt x="1659731" y="1618893"/>
                </a:lnTo>
                <a:lnTo>
                  <a:pt x="1658144" y="1614768"/>
                </a:lnTo>
                <a:lnTo>
                  <a:pt x="1656874" y="1610008"/>
                </a:lnTo>
                <a:lnTo>
                  <a:pt x="1656239" y="1605249"/>
                </a:lnTo>
                <a:lnTo>
                  <a:pt x="1656239" y="1600489"/>
                </a:lnTo>
                <a:lnTo>
                  <a:pt x="1655604" y="1605249"/>
                </a:lnTo>
                <a:lnTo>
                  <a:pt x="1654970" y="1610008"/>
                </a:lnTo>
                <a:lnTo>
                  <a:pt x="1653700" y="1614768"/>
                </a:lnTo>
                <a:lnTo>
                  <a:pt x="1652113" y="1618893"/>
                </a:lnTo>
                <a:lnTo>
                  <a:pt x="1650208" y="1623336"/>
                </a:lnTo>
                <a:lnTo>
                  <a:pt x="1647987" y="1627144"/>
                </a:lnTo>
                <a:lnTo>
                  <a:pt x="1645130" y="1630952"/>
                </a:lnTo>
                <a:lnTo>
                  <a:pt x="1641956" y="1634442"/>
                </a:lnTo>
                <a:lnTo>
                  <a:pt x="1638782" y="1636981"/>
                </a:lnTo>
                <a:lnTo>
                  <a:pt x="1634973" y="1639837"/>
                </a:lnTo>
                <a:lnTo>
                  <a:pt x="1630846" y="1642375"/>
                </a:lnTo>
                <a:lnTo>
                  <a:pt x="1627038" y="1644597"/>
                </a:lnTo>
                <a:lnTo>
                  <a:pt x="1622276" y="1646183"/>
                </a:lnTo>
                <a:lnTo>
                  <a:pt x="1617833" y="1647453"/>
                </a:lnTo>
                <a:lnTo>
                  <a:pt x="1613072" y="1648087"/>
                </a:lnTo>
                <a:lnTo>
                  <a:pt x="1607993" y="1648087"/>
                </a:lnTo>
                <a:lnTo>
                  <a:pt x="1549907" y="1648087"/>
                </a:lnTo>
                <a:lnTo>
                  <a:pt x="1549907" y="2120900"/>
                </a:lnTo>
                <a:lnTo>
                  <a:pt x="1214723" y="2120900"/>
                </a:lnTo>
                <a:lnTo>
                  <a:pt x="1214723" y="1648087"/>
                </a:lnTo>
                <a:lnTo>
                  <a:pt x="1151559" y="1648087"/>
                </a:lnTo>
                <a:lnTo>
                  <a:pt x="1146798" y="1648087"/>
                </a:lnTo>
                <a:lnTo>
                  <a:pt x="1142354" y="1647453"/>
                </a:lnTo>
                <a:lnTo>
                  <a:pt x="1137593" y="1646183"/>
                </a:lnTo>
                <a:lnTo>
                  <a:pt x="1133149" y="1644597"/>
                </a:lnTo>
                <a:lnTo>
                  <a:pt x="1129340" y="1642375"/>
                </a:lnTo>
                <a:lnTo>
                  <a:pt x="1125214" y="1639837"/>
                </a:lnTo>
                <a:lnTo>
                  <a:pt x="1121405" y="1636981"/>
                </a:lnTo>
                <a:lnTo>
                  <a:pt x="1118231" y="1634442"/>
                </a:lnTo>
                <a:lnTo>
                  <a:pt x="1115057" y="1630952"/>
                </a:lnTo>
                <a:lnTo>
                  <a:pt x="1112200" y="1627144"/>
                </a:lnTo>
                <a:lnTo>
                  <a:pt x="1109979" y="1623336"/>
                </a:lnTo>
                <a:lnTo>
                  <a:pt x="1107439" y="1618893"/>
                </a:lnTo>
                <a:lnTo>
                  <a:pt x="1105852" y="1614768"/>
                </a:lnTo>
                <a:lnTo>
                  <a:pt x="1104900" y="1610008"/>
                </a:lnTo>
                <a:lnTo>
                  <a:pt x="1103948" y="1605249"/>
                </a:lnTo>
                <a:lnTo>
                  <a:pt x="1103948" y="1600489"/>
                </a:lnTo>
                <a:lnTo>
                  <a:pt x="1103630" y="1605249"/>
                </a:lnTo>
                <a:lnTo>
                  <a:pt x="1102996" y="1610008"/>
                </a:lnTo>
                <a:lnTo>
                  <a:pt x="1101726" y="1614768"/>
                </a:lnTo>
                <a:lnTo>
                  <a:pt x="1100139" y="1618893"/>
                </a:lnTo>
                <a:lnTo>
                  <a:pt x="1098234" y="1623336"/>
                </a:lnTo>
                <a:lnTo>
                  <a:pt x="1095695" y="1627144"/>
                </a:lnTo>
                <a:lnTo>
                  <a:pt x="1093156" y="1630952"/>
                </a:lnTo>
                <a:lnTo>
                  <a:pt x="1089982" y="1634442"/>
                </a:lnTo>
                <a:lnTo>
                  <a:pt x="1086808" y="1636981"/>
                </a:lnTo>
                <a:lnTo>
                  <a:pt x="1082681" y="1639837"/>
                </a:lnTo>
                <a:lnTo>
                  <a:pt x="1078872" y="1642375"/>
                </a:lnTo>
                <a:lnTo>
                  <a:pt x="1075064" y="1644597"/>
                </a:lnTo>
                <a:lnTo>
                  <a:pt x="1070302" y="1646183"/>
                </a:lnTo>
                <a:lnTo>
                  <a:pt x="1065859" y="1647453"/>
                </a:lnTo>
                <a:lnTo>
                  <a:pt x="1061098" y="1648087"/>
                </a:lnTo>
                <a:lnTo>
                  <a:pt x="1056019" y="1648087"/>
                </a:lnTo>
                <a:lnTo>
                  <a:pt x="997298" y="1648087"/>
                </a:lnTo>
                <a:lnTo>
                  <a:pt x="997298" y="2120900"/>
                </a:lnTo>
                <a:lnTo>
                  <a:pt x="662432" y="2120900"/>
                </a:lnTo>
                <a:lnTo>
                  <a:pt x="662432" y="1648087"/>
                </a:lnTo>
                <a:lnTo>
                  <a:pt x="599585" y="1648087"/>
                </a:lnTo>
                <a:lnTo>
                  <a:pt x="594824" y="1648087"/>
                </a:lnTo>
                <a:lnTo>
                  <a:pt x="590063" y="1647453"/>
                </a:lnTo>
                <a:lnTo>
                  <a:pt x="585302" y="1646183"/>
                </a:lnTo>
                <a:lnTo>
                  <a:pt x="581176" y="1644597"/>
                </a:lnTo>
                <a:lnTo>
                  <a:pt x="576732" y="1642375"/>
                </a:lnTo>
                <a:lnTo>
                  <a:pt x="572923" y="1639837"/>
                </a:lnTo>
                <a:lnTo>
                  <a:pt x="569432" y="1636981"/>
                </a:lnTo>
                <a:lnTo>
                  <a:pt x="565623" y="1634442"/>
                </a:lnTo>
                <a:lnTo>
                  <a:pt x="563083" y="1630952"/>
                </a:lnTo>
                <a:lnTo>
                  <a:pt x="560227" y="1627144"/>
                </a:lnTo>
                <a:lnTo>
                  <a:pt x="557370" y="1623336"/>
                </a:lnTo>
                <a:lnTo>
                  <a:pt x="555466" y="1618893"/>
                </a:lnTo>
                <a:lnTo>
                  <a:pt x="553879" y="1614768"/>
                </a:lnTo>
                <a:lnTo>
                  <a:pt x="552609" y="1610008"/>
                </a:lnTo>
                <a:lnTo>
                  <a:pt x="551974" y="1605249"/>
                </a:lnTo>
                <a:lnTo>
                  <a:pt x="551974" y="1600489"/>
                </a:lnTo>
                <a:lnTo>
                  <a:pt x="551657" y="1605249"/>
                </a:lnTo>
                <a:lnTo>
                  <a:pt x="550704" y="1610008"/>
                </a:lnTo>
                <a:lnTo>
                  <a:pt x="549752" y="1614768"/>
                </a:lnTo>
                <a:lnTo>
                  <a:pt x="548165" y="1618893"/>
                </a:lnTo>
                <a:lnTo>
                  <a:pt x="545943" y="1623336"/>
                </a:lnTo>
                <a:lnTo>
                  <a:pt x="543722" y="1627144"/>
                </a:lnTo>
                <a:lnTo>
                  <a:pt x="540865" y="1630952"/>
                </a:lnTo>
                <a:lnTo>
                  <a:pt x="537691" y="1634442"/>
                </a:lnTo>
                <a:lnTo>
                  <a:pt x="534199" y="1636981"/>
                </a:lnTo>
                <a:lnTo>
                  <a:pt x="530708" y="1639837"/>
                </a:lnTo>
                <a:lnTo>
                  <a:pt x="526899" y="1642375"/>
                </a:lnTo>
                <a:lnTo>
                  <a:pt x="522455" y="1644597"/>
                </a:lnTo>
                <a:lnTo>
                  <a:pt x="518011" y="1646183"/>
                </a:lnTo>
                <a:lnTo>
                  <a:pt x="513885" y="1647453"/>
                </a:lnTo>
                <a:lnTo>
                  <a:pt x="509124" y="1648087"/>
                </a:lnTo>
                <a:lnTo>
                  <a:pt x="504045" y="1648087"/>
                </a:lnTo>
                <a:lnTo>
                  <a:pt x="445325" y="1648087"/>
                </a:lnTo>
                <a:lnTo>
                  <a:pt x="445325" y="2120900"/>
                </a:lnTo>
                <a:lnTo>
                  <a:pt x="110458" y="2120900"/>
                </a:lnTo>
                <a:lnTo>
                  <a:pt x="110458" y="1648087"/>
                </a:lnTo>
                <a:lnTo>
                  <a:pt x="47611" y="1648087"/>
                </a:lnTo>
                <a:lnTo>
                  <a:pt x="42850" y="1648087"/>
                </a:lnTo>
                <a:lnTo>
                  <a:pt x="38089" y="1647453"/>
                </a:lnTo>
                <a:lnTo>
                  <a:pt x="33328" y="1646183"/>
                </a:lnTo>
                <a:lnTo>
                  <a:pt x="28884" y="1644597"/>
                </a:lnTo>
                <a:lnTo>
                  <a:pt x="24758" y="1642375"/>
                </a:lnTo>
                <a:lnTo>
                  <a:pt x="20632" y="1639837"/>
                </a:lnTo>
                <a:lnTo>
                  <a:pt x="17140" y="1636981"/>
                </a:lnTo>
                <a:lnTo>
                  <a:pt x="13649" y="1634442"/>
                </a:lnTo>
                <a:lnTo>
                  <a:pt x="10792" y="1630952"/>
                </a:lnTo>
                <a:lnTo>
                  <a:pt x="8253" y="1627144"/>
                </a:lnTo>
                <a:lnTo>
                  <a:pt x="5396" y="1623336"/>
                </a:lnTo>
                <a:lnTo>
                  <a:pt x="3492" y="1618893"/>
                </a:lnTo>
                <a:lnTo>
                  <a:pt x="1905" y="1614768"/>
                </a:lnTo>
                <a:lnTo>
                  <a:pt x="635" y="1610008"/>
                </a:lnTo>
                <a:lnTo>
                  <a:pt x="0" y="1605249"/>
                </a:lnTo>
                <a:lnTo>
                  <a:pt x="0" y="1600489"/>
                </a:lnTo>
                <a:lnTo>
                  <a:pt x="0" y="1210180"/>
                </a:lnTo>
                <a:lnTo>
                  <a:pt x="0" y="1088328"/>
                </a:lnTo>
                <a:lnTo>
                  <a:pt x="0" y="1056595"/>
                </a:lnTo>
                <a:lnTo>
                  <a:pt x="3174" y="1054057"/>
                </a:lnTo>
                <a:lnTo>
                  <a:pt x="13331" y="1047393"/>
                </a:lnTo>
                <a:lnTo>
                  <a:pt x="28884" y="1037873"/>
                </a:lnTo>
                <a:lnTo>
                  <a:pt x="39359" y="1032161"/>
                </a:lnTo>
                <a:lnTo>
                  <a:pt x="50786" y="1025815"/>
                </a:lnTo>
                <a:lnTo>
                  <a:pt x="62847" y="1019468"/>
                </a:lnTo>
                <a:lnTo>
                  <a:pt x="76496" y="1012804"/>
                </a:lnTo>
                <a:lnTo>
                  <a:pt x="91096" y="1006141"/>
                </a:lnTo>
                <a:lnTo>
                  <a:pt x="106967" y="999477"/>
                </a:lnTo>
                <a:lnTo>
                  <a:pt x="123790" y="993130"/>
                </a:lnTo>
                <a:lnTo>
                  <a:pt x="141247" y="986784"/>
                </a:lnTo>
                <a:lnTo>
                  <a:pt x="159657" y="981389"/>
                </a:lnTo>
                <a:lnTo>
                  <a:pt x="178701" y="976312"/>
                </a:lnTo>
                <a:close/>
                <a:moveTo>
                  <a:pt x="1932310" y="652462"/>
                </a:moveTo>
                <a:lnTo>
                  <a:pt x="1937696" y="652780"/>
                </a:lnTo>
                <a:lnTo>
                  <a:pt x="1943081" y="653098"/>
                </a:lnTo>
                <a:lnTo>
                  <a:pt x="1948784" y="653416"/>
                </a:lnTo>
                <a:lnTo>
                  <a:pt x="1954169" y="654687"/>
                </a:lnTo>
                <a:lnTo>
                  <a:pt x="1959555" y="655958"/>
                </a:lnTo>
                <a:lnTo>
                  <a:pt x="1964940" y="657547"/>
                </a:lnTo>
                <a:lnTo>
                  <a:pt x="1970326" y="659136"/>
                </a:lnTo>
                <a:lnTo>
                  <a:pt x="1975395" y="661043"/>
                </a:lnTo>
                <a:lnTo>
                  <a:pt x="1980464" y="663268"/>
                </a:lnTo>
                <a:lnTo>
                  <a:pt x="1985532" y="666128"/>
                </a:lnTo>
                <a:lnTo>
                  <a:pt x="1990601" y="668988"/>
                </a:lnTo>
                <a:lnTo>
                  <a:pt x="1995353" y="672166"/>
                </a:lnTo>
                <a:lnTo>
                  <a:pt x="2000105" y="675344"/>
                </a:lnTo>
                <a:lnTo>
                  <a:pt x="2004857" y="679158"/>
                </a:lnTo>
                <a:lnTo>
                  <a:pt x="2009292" y="682654"/>
                </a:lnTo>
                <a:lnTo>
                  <a:pt x="2013411" y="687103"/>
                </a:lnTo>
                <a:lnTo>
                  <a:pt x="2017846" y="691235"/>
                </a:lnTo>
                <a:lnTo>
                  <a:pt x="2021648" y="696002"/>
                </a:lnTo>
                <a:lnTo>
                  <a:pt x="2025132" y="701087"/>
                </a:lnTo>
                <a:lnTo>
                  <a:pt x="2028934" y="706490"/>
                </a:lnTo>
                <a:lnTo>
                  <a:pt x="2032419" y="711892"/>
                </a:lnTo>
                <a:lnTo>
                  <a:pt x="2035587" y="717295"/>
                </a:lnTo>
                <a:lnTo>
                  <a:pt x="2038121" y="723651"/>
                </a:lnTo>
                <a:lnTo>
                  <a:pt x="2040656" y="730007"/>
                </a:lnTo>
                <a:lnTo>
                  <a:pt x="2042873" y="736364"/>
                </a:lnTo>
                <a:lnTo>
                  <a:pt x="2045408" y="743038"/>
                </a:lnTo>
                <a:lnTo>
                  <a:pt x="2046992" y="750029"/>
                </a:lnTo>
                <a:lnTo>
                  <a:pt x="2048576" y="757657"/>
                </a:lnTo>
                <a:lnTo>
                  <a:pt x="2049526" y="764966"/>
                </a:lnTo>
                <a:lnTo>
                  <a:pt x="2050476" y="772912"/>
                </a:lnTo>
                <a:lnTo>
                  <a:pt x="2050793" y="780857"/>
                </a:lnTo>
                <a:lnTo>
                  <a:pt x="2051110" y="789438"/>
                </a:lnTo>
                <a:lnTo>
                  <a:pt x="2051110" y="795476"/>
                </a:lnTo>
                <a:lnTo>
                  <a:pt x="2053961" y="795476"/>
                </a:lnTo>
                <a:lnTo>
                  <a:pt x="2056813" y="795794"/>
                </a:lnTo>
                <a:lnTo>
                  <a:pt x="2059030" y="797065"/>
                </a:lnTo>
                <a:lnTo>
                  <a:pt x="2061881" y="798018"/>
                </a:lnTo>
                <a:lnTo>
                  <a:pt x="2063782" y="799607"/>
                </a:lnTo>
                <a:lnTo>
                  <a:pt x="2066000" y="801197"/>
                </a:lnTo>
                <a:lnTo>
                  <a:pt x="2068217" y="803103"/>
                </a:lnTo>
                <a:lnTo>
                  <a:pt x="2070118" y="805646"/>
                </a:lnTo>
                <a:lnTo>
                  <a:pt x="2072019" y="808506"/>
                </a:lnTo>
                <a:lnTo>
                  <a:pt x="2073603" y="811049"/>
                </a:lnTo>
                <a:lnTo>
                  <a:pt x="2074870" y="813909"/>
                </a:lnTo>
                <a:lnTo>
                  <a:pt x="2075821" y="817087"/>
                </a:lnTo>
                <a:lnTo>
                  <a:pt x="2076771" y="820265"/>
                </a:lnTo>
                <a:lnTo>
                  <a:pt x="2077405" y="823761"/>
                </a:lnTo>
                <a:lnTo>
                  <a:pt x="2078038" y="827257"/>
                </a:lnTo>
                <a:lnTo>
                  <a:pt x="2078038" y="830753"/>
                </a:lnTo>
                <a:lnTo>
                  <a:pt x="2077405" y="834249"/>
                </a:lnTo>
                <a:lnTo>
                  <a:pt x="2076771" y="838062"/>
                </a:lnTo>
                <a:lnTo>
                  <a:pt x="2075504" y="841558"/>
                </a:lnTo>
                <a:lnTo>
                  <a:pt x="2073920" y="844736"/>
                </a:lnTo>
                <a:lnTo>
                  <a:pt x="2071702" y="847914"/>
                </a:lnTo>
                <a:lnTo>
                  <a:pt x="2069168" y="850775"/>
                </a:lnTo>
                <a:lnTo>
                  <a:pt x="2066633" y="853635"/>
                </a:lnTo>
                <a:lnTo>
                  <a:pt x="2063465" y="856177"/>
                </a:lnTo>
                <a:lnTo>
                  <a:pt x="2060297" y="858402"/>
                </a:lnTo>
                <a:lnTo>
                  <a:pt x="2057129" y="860309"/>
                </a:lnTo>
                <a:lnTo>
                  <a:pt x="2053961" y="862216"/>
                </a:lnTo>
                <a:lnTo>
                  <a:pt x="2050476" y="863805"/>
                </a:lnTo>
                <a:lnTo>
                  <a:pt x="2047308" y="865076"/>
                </a:lnTo>
                <a:lnTo>
                  <a:pt x="2044140" y="866029"/>
                </a:lnTo>
                <a:lnTo>
                  <a:pt x="2040972" y="866347"/>
                </a:lnTo>
                <a:lnTo>
                  <a:pt x="2037804" y="866665"/>
                </a:lnTo>
                <a:lnTo>
                  <a:pt x="2033369" y="878106"/>
                </a:lnTo>
                <a:lnTo>
                  <a:pt x="2028934" y="889230"/>
                </a:lnTo>
                <a:lnTo>
                  <a:pt x="2023548" y="899717"/>
                </a:lnTo>
                <a:lnTo>
                  <a:pt x="2018480" y="909887"/>
                </a:lnTo>
                <a:lnTo>
                  <a:pt x="2013728" y="917514"/>
                </a:lnTo>
                <a:lnTo>
                  <a:pt x="2009609" y="924506"/>
                </a:lnTo>
                <a:lnTo>
                  <a:pt x="2004857" y="931180"/>
                </a:lnTo>
                <a:lnTo>
                  <a:pt x="1999788" y="937536"/>
                </a:lnTo>
                <a:lnTo>
                  <a:pt x="1995036" y="943575"/>
                </a:lnTo>
                <a:lnTo>
                  <a:pt x="1989968" y="949295"/>
                </a:lnTo>
                <a:lnTo>
                  <a:pt x="1984582" y="954698"/>
                </a:lnTo>
                <a:lnTo>
                  <a:pt x="1978880" y="959147"/>
                </a:lnTo>
                <a:lnTo>
                  <a:pt x="1973494" y="963915"/>
                </a:lnTo>
                <a:lnTo>
                  <a:pt x="1967475" y="968046"/>
                </a:lnTo>
                <a:lnTo>
                  <a:pt x="1962089" y="971224"/>
                </a:lnTo>
                <a:lnTo>
                  <a:pt x="1956070" y="973767"/>
                </a:lnTo>
                <a:lnTo>
                  <a:pt x="1950368" y="976309"/>
                </a:lnTo>
                <a:lnTo>
                  <a:pt x="1944348" y="977898"/>
                </a:lnTo>
                <a:lnTo>
                  <a:pt x="1938012" y="978852"/>
                </a:lnTo>
                <a:lnTo>
                  <a:pt x="1932310" y="979487"/>
                </a:lnTo>
                <a:lnTo>
                  <a:pt x="1928192" y="978852"/>
                </a:lnTo>
                <a:lnTo>
                  <a:pt x="1924073" y="978534"/>
                </a:lnTo>
                <a:lnTo>
                  <a:pt x="1919955" y="977898"/>
                </a:lnTo>
                <a:lnTo>
                  <a:pt x="1915836" y="976627"/>
                </a:lnTo>
                <a:lnTo>
                  <a:pt x="1911718" y="975038"/>
                </a:lnTo>
                <a:lnTo>
                  <a:pt x="1907916" y="973449"/>
                </a:lnTo>
                <a:lnTo>
                  <a:pt x="1903481" y="971542"/>
                </a:lnTo>
                <a:lnTo>
                  <a:pt x="1899679" y="968999"/>
                </a:lnTo>
                <a:lnTo>
                  <a:pt x="1892076" y="964550"/>
                </a:lnTo>
                <a:lnTo>
                  <a:pt x="1885107" y="958830"/>
                </a:lnTo>
                <a:lnTo>
                  <a:pt x="1878137" y="952473"/>
                </a:lnTo>
                <a:lnTo>
                  <a:pt x="1871167" y="945164"/>
                </a:lnTo>
                <a:lnTo>
                  <a:pt x="1864515" y="937536"/>
                </a:lnTo>
                <a:lnTo>
                  <a:pt x="1858495" y="928956"/>
                </a:lnTo>
                <a:lnTo>
                  <a:pt x="1852476" y="920375"/>
                </a:lnTo>
                <a:lnTo>
                  <a:pt x="1846457" y="910523"/>
                </a:lnTo>
                <a:lnTo>
                  <a:pt x="1841071" y="900035"/>
                </a:lnTo>
                <a:lnTo>
                  <a:pt x="1836003" y="889230"/>
                </a:lnTo>
                <a:lnTo>
                  <a:pt x="1831251" y="877788"/>
                </a:lnTo>
                <a:lnTo>
                  <a:pt x="1826815" y="866347"/>
                </a:lnTo>
                <a:lnTo>
                  <a:pt x="1824281" y="865394"/>
                </a:lnTo>
                <a:lnTo>
                  <a:pt x="1821113" y="864758"/>
                </a:lnTo>
                <a:lnTo>
                  <a:pt x="1815094" y="862216"/>
                </a:lnTo>
                <a:lnTo>
                  <a:pt x="1808758" y="858720"/>
                </a:lnTo>
                <a:lnTo>
                  <a:pt x="1806223" y="856813"/>
                </a:lnTo>
                <a:lnTo>
                  <a:pt x="1803372" y="854588"/>
                </a:lnTo>
                <a:lnTo>
                  <a:pt x="1800521" y="852046"/>
                </a:lnTo>
                <a:lnTo>
                  <a:pt x="1798303" y="849503"/>
                </a:lnTo>
                <a:lnTo>
                  <a:pt x="1796402" y="846643"/>
                </a:lnTo>
                <a:lnTo>
                  <a:pt x="1794185" y="843783"/>
                </a:lnTo>
                <a:lnTo>
                  <a:pt x="1793234" y="840605"/>
                </a:lnTo>
                <a:lnTo>
                  <a:pt x="1791967" y="837427"/>
                </a:lnTo>
                <a:lnTo>
                  <a:pt x="1791334" y="834249"/>
                </a:lnTo>
                <a:lnTo>
                  <a:pt x="1790700" y="830753"/>
                </a:lnTo>
                <a:lnTo>
                  <a:pt x="1791650" y="824397"/>
                </a:lnTo>
                <a:lnTo>
                  <a:pt x="1792918" y="818358"/>
                </a:lnTo>
                <a:lnTo>
                  <a:pt x="1794818" y="812638"/>
                </a:lnTo>
                <a:lnTo>
                  <a:pt x="1797353" y="807553"/>
                </a:lnTo>
                <a:lnTo>
                  <a:pt x="1801154" y="803103"/>
                </a:lnTo>
                <a:lnTo>
                  <a:pt x="1802738" y="801197"/>
                </a:lnTo>
                <a:lnTo>
                  <a:pt x="1804639" y="799607"/>
                </a:lnTo>
                <a:lnTo>
                  <a:pt x="1806857" y="798654"/>
                </a:lnTo>
                <a:lnTo>
                  <a:pt x="1808758" y="797383"/>
                </a:lnTo>
                <a:lnTo>
                  <a:pt x="1811292" y="796112"/>
                </a:lnTo>
                <a:lnTo>
                  <a:pt x="1813510" y="795794"/>
                </a:lnTo>
                <a:lnTo>
                  <a:pt x="1813510" y="789438"/>
                </a:lnTo>
                <a:lnTo>
                  <a:pt x="1813510" y="780857"/>
                </a:lnTo>
                <a:lnTo>
                  <a:pt x="1814460" y="772912"/>
                </a:lnTo>
                <a:lnTo>
                  <a:pt x="1815094" y="764966"/>
                </a:lnTo>
                <a:lnTo>
                  <a:pt x="1816361" y="757657"/>
                </a:lnTo>
                <a:lnTo>
                  <a:pt x="1817628" y="750029"/>
                </a:lnTo>
                <a:lnTo>
                  <a:pt x="1819529" y="743038"/>
                </a:lnTo>
                <a:lnTo>
                  <a:pt x="1821430" y="736364"/>
                </a:lnTo>
                <a:lnTo>
                  <a:pt x="1823647" y="730007"/>
                </a:lnTo>
                <a:lnTo>
                  <a:pt x="1826499" y="723651"/>
                </a:lnTo>
                <a:lnTo>
                  <a:pt x="1829350" y="717295"/>
                </a:lnTo>
                <a:lnTo>
                  <a:pt x="1832518" y="711892"/>
                </a:lnTo>
                <a:lnTo>
                  <a:pt x="1835686" y="706490"/>
                </a:lnTo>
                <a:lnTo>
                  <a:pt x="1839171" y="701087"/>
                </a:lnTo>
                <a:lnTo>
                  <a:pt x="1842972" y="696002"/>
                </a:lnTo>
                <a:lnTo>
                  <a:pt x="1847091" y="691235"/>
                </a:lnTo>
                <a:lnTo>
                  <a:pt x="1850892" y="687103"/>
                </a:lnTo>
                <a:lnTo>
                  <a:pt x="1855327" y="682654"/>
                </a:lnTo>
                <a:lnTo>
                  <a:pt x="1860079" y="679158"/>
                </a:lnTo>
                <a:lnTo>
                  <a:pt x="1864198" y="675344"/>
                </a:lnTo>
                <a:lnTo>
                  <a:pt x="1868950" y="672166"/>
                </a:lnTo>
                <a:lnTo>
                  <a:pt x="1874019" y="668988"/>
                </a:lnTo>
                <a:lnTo>
                  <a:pt x="1878771" y="666128"/>
                </a:lnTo>
                <a:lnTo>
                  <a:pt x="1883839" y="663268"/>
                </a:lnTo>
                <a:lnTo>
                  <a:pt x="1888908" y="661043"/>
                </a:lnTo>
                <a:lnTo>
                  <a:pt x="1894611" y="659136"/>
                </a:lnTo>
                <a:lnTo>
                  <a:pt x="1899679" y="657547"/>
                </a:lnTo>
                <a:lnTo>
                  <a:pt x="1905065" y="655958"/>
                </a:lnTo>
                <a:lnTo>
                  <a:pt x="1910451" y="654687"/>
                </a:lnTo>
                <a:lnTo>
                  <a:pt x="1916153" y="653416"/>
                </a:lnTo>
                <a:lnTo>
                  <a:pt x="1921222" y="653098"/>
                </a:lnTo>
                <a:lnTo>
                  <a:pt x="1926608" y="652780"/>
                </a:lnTo>
                <a:lnTo>
                  <a:pt x="1932310" y="652462"/>
                </a:lnTo>
                <a:close/>
                <a:moveTo>
                  <a:pt x="1379699" y="652462"/>
                </a:moveTo>
                <a:lnTo>
                  <a:pt x="1385408" y="652780"/>
                </a:lnTo>
                <a:lnTo>
                  <a:pt x="1390799" y="653098"/>
                </a:lnTo>
                <a:lnTo>
                  <a:pt x="1396191" y="653416"/>
                </a:lnTo>
                <a:lnTo>
                  <a:pt x="1401900" y="654687"/>
                </a:lnTo>
                <a:lnTo>
                  <a:pt x="1407291" y="655958"/>
                </a:lnTo>
                <a:lnTo>
                  <a:pt x="1412365" y="657547"/>
                </a:lnTo>
                <a:lnTo>
                  <a:pt x="1418074" y="659136"/>
                </a:lnTo>
                <a:lnTo>
                  <a:pt x="1423149" y="661043"/>
                </a:lnTo>
                <a:lnTo>
                  <a:pt x="1428223" y="663268"/>
                </a:lnTo>
                <a:lnTo>
                  <a:pt x="1433297" y="666128"/>
                </a:lnTo>
                <a:lnTo>
                  <a:pt x="1438372" y="668988"/>
                </a:lnTo>
                <a:lnTo>
                  <a:pt x="1443129" y="672166"/>
                </a:lnTo>
                <a:lnTo>
                  <a:pt x="1447886" y="675344"/>
                </a:lnTo>
                <a:lnTo>
                  <a:pt x="1452644" y="679158"/>
                </a:lnTo>
                <a:lnTo>
                  <a:pt x="1456766" y="682654"/>
                </a:lnTo>
                <a:lnTo>
                  <a:pt x="1461207" y="687103"/>
                </a:lnTo>
                <a:lnTo>
                  <a:pt x="1465647" y="691235"/>
                </a:lnTo>
                <a:lnTo>
                  <a:pt x="1469453" y="696002"/>
                </a:lnTo>
                <a:lnTo>
                  <a:pt x="1472941" y="701087"/>
                </a:lnTo>
                <a:lnTo>
                  <a:pt x="1476430" y="706490"/>
                </a:lnTo>
                <a:lnTo>
                  <a:pt x="1479918" y="711892"/>
                </a:lnTo>
                <a:lnTo>
                  <a:pt x="1483090" y="717295"/>
                </a:lnTo>
                <a:lnTo>
                  <a:pt x="1485944" y="723651"/>
                </a:lnTo>
                <a:lnTo>
                  <a:pt x="1488164" y="730007"/>
                </a:lnTo>
                <a:lnTo>
                  <a:pt x="1490702" y="736364"/>
                </a:lnTo>
                <a:lnTo>
                  <a:pt x="1492922" y="743038"/>
                </a:lnTo>
                <a:lnTo>
                  <a:pt x="1494507" y="750029"/>
                </a:lnTo>
                <a:lnTo>
                  <a:pt x="1496093" y="757657"/>
                </a:lnTo>
                <a:lnTo>
                  <a:pt x="1497362" y="764966"/>
                </a:lnTo>
                <a:lnTo>
                  <a:pt x="1497996" y="772912"/>
                </a:lnTo>
                <a:lnTo>
                  <a:pt x="1498630" y="780857"/>
                </a:lnTo>
                <a:lnTo>
                  <a:pt x="1498947" y="789438"/>
                </a:lnTo>
                <a:lnTo>
                  <a:pt x="1498947" y="795476"/>
                </a:lnTo>
                <a:lnTo>
                  <a:pt x="1501802" y="795476"/>
                </a:lnTo>
                <a:lnTo>
                  <a:pt x="1504339" y="795794"/>
                </a:lnTo>
                <a:lnTo>
                  <a:pt x="1506876" y="797065"/>
                </a:lnTo>
                <a:lnTo>
                  <a:pt x="1509096" y="798018"/>
                </a:lnTo>
                <a:lnTo>
                  <a:pt x="1511633" y="799607"/>
                </a:lnTo>
                <a:lnTo>
                  <a:pt x="1513854" y="801197"/>
                </a:lnTo>
                <a:lnTo>
                  <a:pt x="1515756" y="803103"/>
                </a:lnTo>
                <a:lnTo>
                  <a:pt x="1517659" y="805646"/>
                </a:lnTo>
                <a:lnTo>
                  <a:pt x="1519879" y="808506"/>
                </a:lnTo>
                <a:lnTo>
                  <a:pt x="1520831" y="811049"/>
                </a:lnTo>
                <a:lnTo>
                  <a:pt x="1522417" y="813909"/>
                </a:lnTo>
                <a:lnTo>
                  <a:pt x="1523685" y="817087"/>
                </a:lnTo>
                <a:lnTo>
                  <a:pt x="1524637" y="820265"/>
                </a:lnTo>
                <a:lnTo>
                  <a:pt x="1525271" y="823761"/>
                </a:lnTo>
                <a:lnTo>
                  <a:pt x="1525588" y="827257"/>
                </a:lnTo>
                <a:lnTo>
                  <a:pt x="1525588" y="830753"/>
                </a:lnTo>
                <a:lnTo>
                  <a:pt x="1525271" y="834249"/>
                </a:lnTo>
                <a:lnTo>
                  <a:pt x="1524637" y="838062"/>
                </a:lnTo>
                <a:lnTo>
                  <a:pt x="1523368" y="841558"/>
                </a:lnTo>
                <a:lnTo>
                  <a:pt x="1521465" y="844736"/>
                </a:lnTo>
                <a:lnTo>
                  <a:pt x="1519245" y="847914"/>
                </a:lnTo>
                <a:lnTo>
                  <a:pt x="1517025" y="850775"/>
                </a:lnTo>
                <a:lnTo>
                  <a:pt x="1514171" y="853635"/>
                </a:lnTo>
                <a:lnTo>
                  <a:pt x="1510999" y="856177"/>
                </a:lnTo>
                <a:lnTo>
                  <a:pt x="1507828" y="858402"/>
                </a:lnTo>
                <a:lnTo>
                  <a:pt x="1504973" y="860309"/>
                </a:lnTo>
                <a:lnTo>
                  <a:pt x="1501802" y="862216"/>
                </a:lnTo>
                <a:lnTo>
                  <a:pt x="1497996" y="863805"/>
                </a:lnTo>
                <a:lnTo>
                  <a:pt x="1495142" y="865076"/>
                </a:lnTo>
                <a:lnTo>
                  <a:pt x="1491336" y="866029"/>
                </a:lnTo>
                <a:lnTo>
                  <a:pt x="1488799" y="866347"/>
                </a:lnTo>
                <a:lnTo>
                  <a:pt x="1485627" y="866665"/>
                </a:lnTo>
                <a:lnTo>
                  <a:pt x="1481187" y="878106"/>
                </a:lnTo>
                <a:lnTo>
                  <a:pt x="1476430" y="889230"/>
                </a:lnTo>
                <a:lnTo>
                  <a:pt x="1471355" y="899717"/>
                </a:lnTo>
                <a:lnTo>
                  <a:pt x="1466281" y="909887"/>
                </a:lnTo>
                <a:lnTo>
                  <a:pt x="1461524" y="917514"/>
                </a:lnTo>
                <a:lnTo>
                  <a:pt x="1457401" y="924506"/>
                </a:lnTo>
                <a:lnTo>
                  <a:pt x="1452644" y="931180"/>
                </a:lnTo>
                <a:lnTo>
                  <a:pt x="1447569" y="937536"/>
                </a:lnTo>
                <a:lnTo>
                  <a:pt x="1442812" y="943575"/>
                </a:lnTo>
                <a:lnTo>
                  <a:pt x="1437103" y="949295"/>
                </a:lnTo>
                <a:lnTo>
                  <a:pt x="1432029" y="954698"/>
                </a:lnTo>
                <a:lnTo>
                  <a:pt x="1426637" y="959147"/>
                </a:lnTo>
                <a:lnTo>
                  <a:pt x="1420929" y="963915"/>
                </a:lnTo>
                <a:lnTo>
                  <a:pt x="1415220" y="968046"/>
                </a:lnTo>
                <a:lnTo>
                  <a:pt x="1409194" y="971224"/>
                </a:lnTo>
                <a:lnTo>
                  <a:pt x="1403802" y="973767"/>
                </a:lnTo>
                <a:lnTo>
                  <a:pt x="1397777" y="976309"/>
                </a:lnTo>
                <a:lnTo>
                  <a:pt x="1392068" y="977898"/>
                </a:lnTo>
                <a:lnTo>
                  <a:pt x="1385725" y="978852"/>
                </a:lnTo>
                <a:lnTo>
                  <a:pt x="1379699" y="979487"/>
                </a:lnTo>
                <a:lnTo>
                  <a:pt x="1375893" y="978852"/>
                </a:lnTo>
                <a:lnTo>
                  <a:pt x="1371453" y="978534"/>
                </a:lnTo>
                <a:lnTo>
                  <a:pt x="1367647" y="977898"/>
                </a:lnTo>
                <a:lnTo>
                  <a:pt x="1363207" y="976627"/>
                </a:lnTo>
                <a:lnTo>
                  <a:pt x="1359401" y="975038"/>
                </a:lnTo>
                <a:lnTo>
                  <a:pt x="1355278" y="973449"/>
                </a:lnTo>
                <a:lnTo>
                  <a:pt x="1351156" y="971542"/>
                </a:lnTo>
                <a:lnTo>
                  <a:pt x="1347033" y="968999"/>
                </a:lnTo>
                <a:lnTo>
                  <a:pt x="1339738" y="964550"/>
                </a:lnTo>
                <a:lnTo>
                  <a:pt x="1332761" y="958830"/>
                </a:lnTo>
                <a:lnTo>
                  <a:pt x="1325466" y="952473"/>
                </a:lnTo>
                <a:lnTo>
                  <a:pt x="1318806" y="945164"/>
                </a:lnTo>
                <a:lnTo>
                  <a:pt x="1312146" y="937536"/>
                </a:lnTo>
                <a:lnTo>
                  <a:pt x="1305803" y="928956"/>
                </a:lnTo>
                <a:lnTo>
                  <a:pt x="1300094" y="920375"/>
                </a:lnTo>
                <a:lnTo>
                  <a:pt x="1294068" y="910523"/>
                </a:lnTo>
                <a:lnTo>
                  <a:pt x="1288677" y="900035"/>
                </a:lnTo>
                <a:lnTo>
                  <a:pt x="1283603" y="889230"/>
                </a:lnTo>
                <a:lnTo>
                  <a:pt x="1278845" y="877788"/>
                </a:lnTo>
                <a:lnTo>
                  <a:pt x="1274405" y="866347"/>
                </a:lnTo>
                <a:lnTo>
                  <a:pt x="1271551" y="865394"/>
                </a:lnTo>
                <a:lnTo>
                  <a:pt x="1268379" y="864758"/>
                </a:lnTo>
                <a:lnTo>
                  <a:pt x="1262671" y="862216"/>
                </a:lnTo>
                <a:lnTo>
                  <a:pt x="1256328" y="858720"/>
                </a:lnTo>
                <a:lnTo>
                  <a:pt x="1253473" y="856813"/>
                </a:lnTo>
                <a:lnTo>
                  <a:pt x="1250936" y="854588"/>
                </a:lnTo>
                <a:lnTo>
                  <a:pt x="1248082" y="852046"/>
                </a:lnTo>
                <a:lnTo>
                  <a:pt x="1245862" y="849503"/>
                </a:lnTo>
                <a:lnTo>
                  <a:pt x="1243642" y="846643"/>
                </a:lnTo>
                <a:lnTo>
                  <a:pt x="1241739" y="843783"/>
                </a:lnTo>
                <a:lnTo>
                  <a:pt x="1240470" y="840605"/>
                </a:lnTo>
                <a:lnTo>
                  <a:pt x="1239519" y="837427"/>
                </a:lnTo>
                <a:lnTo>
                  <a:pt x="1238567" y="834249"/>
                </a:lnTo>
                <a:lnTo>
                  <a:pt x="1238250" y="830753"/>
                </a:lnTo>
                <a:lnTo>
                  <a:pt x="1239202" y="824397"/>
                </a:lnTo>
                <a:lnTo>
                  <a:pt x="1240153" y="818358"/>
                </a:lnTo>
                <a:lnTo>
                  <a:pt x="1242056" y="812638"/>
                </a:lnTo>
                <a:lnTo>
                  <a:pt x="1244910" y="807553"/>
                </a:lnTo>
                <a:lnTo>
                  <a:pt x="1248399" y="803103"/>
                </a:lnTo>
                <a:lnTo>
                  <a:pt x="1249985" y="801197"/>
                </a:lnTo>
                <a:lnTo>
                  <a:pt x="1251888" y="799607"/>
                </a:lnTo>
                <a:lnTo>
                  <a:pt x="1254425" y="798654"/>
                </a:lnTo>
                <a:lnTo>
                  <a:pt x="1256328" y="797383"/>
                </a:lnTo>
                <a:lnTo>
                  <a:pt x="1258548" y="796112"/>
                </a:lnTo>
                <a:lnTo>
                  <a:pt x="1261085" y="795794"/>
                </a:lnTo>
                <a:lnTo>
                  <a:pt x="1261085" y="789438"/>
                </a:lnTo>
                <a:lnTo>
                  <a:pt x="1261085" y="780857"/>
                </a:lnTo>
                <a:lnTo>
                  <a:pt x="1261719" y="772912"/>
                </a:lnTo>
                <a:lnTo>
                  <a:pt x="1262671" y="764966"/>
                </a:lnTo>
                <a:lnTo>
                  <a:pt x="1263939" y="757657"/>
                </a:lnTo>
                <a:lnTo>
                  <a:pt x="1264891" y="750029"/>
                </a:lnTo>
                <a:lnTo>
                  <a:pt x="1267111" y="743038"/>
                </a:lnTo>
                <a:lnTo>
                  <a:pt x="1269014" y="736364"/>
                </a:lnTo>
                <a:lnTo>
                  <a:pt x="1271234" y="730007"/>
                </a:lnTo>
                <a:lnTo>
                  <a:pt x="1274088" y="723651"/>
                </a:lnTo>
                <a:lnTo>
                  <a:pt x="1276942" y="717295"/>
                </a:lnTo>
                <a:lnTo>
                  <a:pt x="1279797" y="711892"/>
                </a:lnTo>
                <a:lnTo>
                  <a:pt x="1282968" y="706490"/>
                </a:lnTo>
                <a:lnTo>
                  <a:pt x="1286774" y="701087"/>
                </a:lnTo>
                <a:lnTo>
                  <a:pt x="1290580" y="696002"/>
                </a:lnTo>
                <a:lnTo>
                  <a:pt x="1294386" y="691235"/>
                </a:lnTo>
                <a:lnTo>
                  <a:pt x="1298509" y="687103"/>
                </a:lnTo>
                <a:lnTo>
                  <a:pt x="1302632" y="682654"/>
                </a:lnTo>
                <a:lnTo>
                  <a:pt x="1307389" y="679158"/>
                </a:lnTo>
                <a:lnTo>
                  <a:pt x="1311829" y="675344"/>
                </a:lnTo>
                <a:lnTo>
                  <a:pt x="1316586" y="672166"/>
                </a:lnTo>
                <a:lnTo>
                  <a:pt x="1321661" y="668988"/>
                </a:lnTo>
                <a:lnTo>
                  <a:pt x="1326418" y="666128"/>
                </a:lnTo>
                <a:lnTo>
                  <a:pt x="1331492" y="663268"/>
                </a:lnTo>
                <a:lnTo>
                  <a:pt x="1336567" y="661043"/>
                </a:lnTo>
                <a:lnTo>
                  <a:pt x="1341958" y="659136"/>
                </a:lnTo>
                <a:lnTo>
                  <a:pt x="1347033" y="657547"/>
                </a:lnTo>
                <a:lnTo>
                  <a:pt x="1352741" y="655958"/>
                </a:lnTo>
                <a:lnTo>
                  <a:pt x="1358133" y="654687"/>
                </a:lnTo>
                <a:lnTo>
                  <a:pt x="1363524" y="653416"/>
                </a:lnTo>
                <a:lnTo>
                  <a:pt x="1368916" y="653098"/>
                </a:lnTo>
                <a:lnTo>
                  <a:pt x="1374307" y="652780"/>
                </a:lnTo>
                <a:lnTo>
                  <a:pt x="1379699" y="652462"/>
                </a:lnTo>
                <a:close/>
                <a:moveTo>
                  <a:pt x="828030" y="652462"/>
                </a:moveTo>
                <a:lnTo>
                  <a:pt x="833452" y="652780"/>
                </a:lnTo>
                <a:lnTo>
                  <a:pt x="839192" y="653098"/>
                </a:lnTo>
                <a:lnTo>
                  <a:pt x="844613" y="653416"/>
                </a:lnTo>
                <a:lnTo>
                  <a:pt x="850034" y="654687"/>
                </a:lnTo>
                <a:lnTo>
                  <a:pt x="855775" y="655958"/>
                </a:lnTo>
                <a:lnTo>
                  <a:pt x="860877" y="657547"/>
                </a:lnTo>
                <a:lnTo>
                  <a:pt x="866298" y="659136"/>
                </a:lnTo>
                <a:lnTo>
                  <a:pt x="871401" y="661043"/>
                </a:lnTo>
                <a:lnTo>
                  <a:pt x="876822" y="663268"/>
                </a:lnTo>
                <a:lnTo>
                  <a:pt x="881925" y="666128"/>
                </a:lnTo>
                <a:lnTo>
                  <a:pt x="887027" y="668988"/>
                </a:lnTo>
                <a:lnTo>
                  <a:pt x="891810" y="672166"/>
                </a:lnTo>
                <a:lnTo>
                  <a:pt x="896275" y="675344"/>
                </a:lnTo>
                <a:lnTo>
                  <a:pt x="901059" y="679158"/>
                </a:lnTo>
                <a:lnTo>
                  <a:pt x="905523" y="682654"/>
                </a:lnTo>
                <a:lnTo>
                  <a:pt x="909988" y="687103"/>
                </a:lnTo>
                <a:lnTo>
                  <a:pt x="914134" y="691235"/>
                </a:lnTo>
                <a:lnTo>
                  <a:pt x="918279" y="696002"/>
                </a:lnTo>
                <a:lnTo>
                  <a:pt x="921787" y="701087"/>
                </a:lnTo>
                <a:lnTo>
                  <a:pt x="925295" y="706490"/>
                </a:lnTo>
                <a:lnTo>
                  <a:pt x="928803" y="711892"/>
                </a:lnTo>
                <a:lnTo>
                  <a:pt x="931673" y="717295"/>
                </a:lnTo>
                <a:lnTo>
                  <a:pt x="934862" y="723651"/>
                </a:lnTo>
                <a:lnTo>
                  <a:pt x="937095" y="730007"/>
                </a:lnTo>
                <a:lnTo>
                  <a:pt x="939646" y="736364"/>
                </a:lnTo>
                <a:lnTo>
                  <a:pt x="941878" y="743038"/>
                </a:lnTo>
                <a:lnTo>
                  <a:pt x="943473" y="750029"/>
                </a:lnTo>
                <a:lnTo>
                  <a:pt x="945067" y="757657"/>
                </a:lnTo>
                <a:lnTo>
                  <a:pt x="946343" y="764966"/>
                </a:lnTo>
                <a:lnTo>
                  <a:pt x="946980" y="772912"/>
                </a:lnTo>
                <a:lnTo>
                  <a:pt x="947299" y="780857"/>
                </a:lnTo>
                <a:lnTo>
                  <a:pt x="947937" y="789438"/>
                </a:lnTo>
                <a:lnTo>
                  <a:pt x="947937" y="795476"/>
                </a:lnTo>
                <a:lnTo>
                  <a:pt x="950488" y="795476"/>
                </a:lnTo>
                <a:lnTo>
                  <a:pt x="953359" y="795794"/>
                </a:lnTo>
                <a:lnTo>
                  <a:pt x="955591" y="797065"/>
                </a:lnTo>
                <a:lnTo>
                  <a:pt x="958142" y="798018"/>
                </a:lnTo>
                <a:lnTo>
                  <a:pt x="960374" y="799607"/>
                </a:lnTo>
                <a:lnTo>
                  <a:pt x="962926" y="801197"/>
                </a:lnTo>
                <a:lnTo>
                  <a:pt x="964839" y="803103"/>
                </a:lnTo>
                <a:lnTo>
                  <a:pt x="966752" y="805646"/>
                </a:lnTo>
                <a:lnTo>
                  <a:pt x="968666" y="808506"/>
                </a:lnTo>
                <a:lnTo>
                  <a:pt x="969941" y="811049"/>
                </a:lnTo>
                <a:lnTo>
                  <a:pt x="971536" y="813909"/>
                </a:lnTo>
                <a:lnTo>
                  <a:pt x="972812" y="817087"/>
                </a:lnTo>
                <a:lnTo>
                  <a:pt x="973449" y="820265"/>
                </a:lnTo>
                <a:lnTo>
                  <a:pt x="974406" y="823761"/>
                </a:lnTo>
                <a:lnTo>
                  <a:pt x="974725" y="827257"/>
                </a:lnTo>
                <a:lnTo>
                  <a:pt x="974725" y="830753"/>
                </a:lnTo>
                <a:lnTo>
                  <a:pt x="974406" y="834249"/>
                </a:lnTo>
                <a:lnTo>
                  <a:pt x="973449" y="838062"/>
                </a:lnTo>
                <a:lnTo>
                  <a:pt x="972493" y="841558"/>
                </a:lnTo>
                <a:lnTo>
                  <a:pt x="970260" y="844736"/>
                </a:lnTo>
                <a:lnTo>
                  <a:pt x="968347" y="847914"/>
                </a:lnTo>
                <a:lnTo>
                  <a:pt x="966115" y="850775"/>
                </a:lnTo>
                <a:lnTo>
                  <a:pt x="963244" y="853635"/>
                </a:lnTo>
                <a:lnTo>
                  <a:pt x="960055" y="856177"/>
                </a:lnTo>
                <a:lnTo>
                  <a:pt x="956866" y="858402"/>
                </a:lnTo>
                <a:lnTo>
                  <a:pt x="953677" y="860309"/>
                </a:lnTo>
                <a:lnTo>
                  <a:pt x="950488" y="862216"/>
                </a:lnTo>
                <a:lnTo>
                  <a:pt x="946980" y="863805"/>
                </a:lnTo>
                <a:lnTo>
                  <a:pt x="943791" y="865076"/>
                </a:lnTo>
                <a:lnTo>
                  <a:pt x="940284" y="866029"/>
                </a:lnTo>
                <a:lnTo>
                  <a:pt x="937413" y="866347"/>
                </a:lnTo>
                <a:lnTo>
                  <a:pt x="934543" y="866665"/>
                </a:lnTo>
                <a:lnTo>
                  <a:pt x="930079" y="878106"/>
                </a:lnTo>
                <a:lnTo>
                  <a:pt x="925295" y="889230"/>
                </a:lnTo>
                <a:lnTo>
                  <a:pt x="920193" y="899717"/>
                </a:lnTo>
                <a:lnTo>
                  <a:pt x="914771" y="909887"/>
                </a:lnTo>
                <a:lnTo>
                  <a:pt x="910307" y="917514"/>
                </a:lnTo>
                <a:lnTo>
                  <a:pt x="905842" y="924506"/>
                </a:lnTo>
                <a:lnTo>
                  <a:pt x="901059" y="931180"/>
                </a:lnTo>
                <a:lnTo>
                  <a:pt x="895956" y="937536"/>
                </a:lnTo>
                <a:lnTo>
                  <a:pt x="891173" y="943575"/>
                </a:lnTo>
                <a:lnTo>
                  <a:pt x="885751" y="949295"/>
                </a:lnTo>
                <a:lnTo>
                  <a:pt x="880649" y="954698"/>
                </a:lnTo>
                <a:lnTo>
                  <a:pt x="875228" y="959147"/>
                </a:lnTo>
                <a:lnTo>
                  <a:pt x="869487" y="963915"/>
                </a:lnTo>
                <a:lnTo>
                  <a:pt x="863747" y="968046"/>
                </a:lnTo>
                <a:lnTo>
                  <a:pt x="857688" y="971224"/>
                </a:lnTo>
                <a:lnTo>
                  <a:pt x="852267" y="973767"/>
                </a:lnTo>
                <a:lnTo>
                  <a:pt x="846208" y="976309"/>
                </a:lnTo>
                <a:lnTo>
                  <a:pt x="839830" y="977898"/>
                </a:lnTo>
                <a:lnTo>
                  <a:pt x="834089" y="978852"/>
                </a:lnTo>
                <a:lnTo>
                  <a:pt x="828030" y="979487"/>
                </a:lnTo>
                <a:lnTo>
                  <a:pt x="824204" y="978852"/>
                </a:lnTo>
                <a:lnTo>
                  <a:pt x="819739" y="978534"/>
                </a:lnTo>
                <a:lnTo>
                  <a:pt x="815912" y="977898"/>
                </a:lnTo>
                <a:lnTo>
                  <a:pt x="811448" y="976627"/>
                </a:lnTo>
                <a:lnTo>
                  <a:pt x="807621" y="975038"/>
                </a:lnTo>
                <a:lnTo>
                  <a:pt x="803156" y="973449"/>
                </a:lnTo>
                <a:lnTo>
                  <a:pt x="799329" y="971542"/>
                </a:lnTo>
                <a:lnTo>
                  <a:pt x="795184" y="968999"/>
                </a:lnTo>
                <a:lnTo>
                  <a:pt x="787849" y="964550"/>
                </a:lnTo>
                <a:lnTo>
                  <a:pt x="780514" y="958830"/>
                </a:lnTo>
                <a:lnTo>
                  <a:pt x="773498" y="952473"/>
                </a:lnTo>
                <a:lnTo>
                  <a:pt x="766801" y="945164"/>
                </a:lnTo>
                <a:lnTo>
                  <a:pt x="760104" y="937536"/>
                </a:lnTo>
                <a:lnTo>
                  <a:pt x="753726" y="928956"/>
                </a:lnTo>
                <a:lnTo>
                  <a:pt x="747667" y="920375"/>
                </a:lnTo>
                <a:lnTo>
                  <a:pt x="741927" y="910523"/>
                </a:lnTo>
                <a:lnTo>
                  <a:pt x="736187" y="900035"/>
                </a:lnTo>
                <a:lnTo>
                  <a:pt x="731084" y="889230"/>
                </a:lnTo>
                <a:lnTo>
                  <a:pt x="726301" y="877788"/>
                </a:lnTo>
                <a:lnTo>
                  <a:pt x="722155" y="866347"/>
                </a:lnTo>
                <a:lnTo>
                  <a:pt x="719285" y="865394"/>
                </a:lnTo>
                <a:lnTo>
                  <a:pt x="716096" y="864758"/>
                </a:lnTo>
                <a:lnTo>
                  <a:pt x="710356" y="862216"/>
                </a:lnTo>
                <a:lnTo>
                  <a:pt x="703978" y="858720"/>
                </a:lnTo>
                <a:lnTo>
                  <a:pt x="701107" y="856813"/>
                </a:lnTo>
                <a:lnTo>
                  <a:pt x="698237" y="854588"/>
                </a:lnTo>
                <a:lnTo>
                  <a:pt x="695686" y="852046"/>
                </a:lnTo>
                <a:lnTo>
                  <a:pt x="693135" y="849503"/>
                </a:lnTo>
                <a:lnTo>
                  <a:pt x="691222" y="846643"/>
                </a:lnTo>
                <a:lnTo>
                  <a:pt x="689308" y="843783"/>
                </a:lnTo>
                <a:lnTo>
                  <a:pt x="688033" y="840605"/>
                </a:lnTo>
                <a:lnTo>
                  <a:pt x="686757" y="837427"/>
                </a:lnTo>
                <a:lnTo>
                  <a:pt x="686119" y="834249"/>
                </a:lnTo>
                <a:lnTo>
                  <a:pt x="685800" y="830753"/>
                </a:lnTo>
                <a:lnTo>
                  <a:pt x="686438" y="824397"/>
                </a:lnTo>
                <a:lnTo>
                  <a:pt x="687714" y="818358"/>
                </a:lnTo>
                <a:lnTo>
                  <a:pt x="689627" y="812638"/>
                </a:lnTo>
                <a:lnTo>
                  <a:pt x="692497" y="807553"/>
                </a:lnTo>
                <a:lnTo>
                  <a:pt x="696005" y="803103"/>
                </a:lnTo>
                <a:lnTo>
                  <a:pt x="697600" y="801197"/>
                </a:lnTo>
                <a:lnTo>
                  <a:pt x="699513" y="799607"/>
                </a:lnTo>
                <a:lnTo>
                  <a:pt x="702064" y="798654"/>
                </a:lnTo>
                <a:lnTo>
                  <a:pt x="703978" y="797383"/>
                </a:lnTo>
                <a:lnTo>
                  <a:pt x="706210" y="796112"/>
                </a:lnTo>
                <a:lnTo>
                  <a:pt x="708761" y="795794"/>
                </a:lnTo>
                <a:lnTo>
                  <a:pt x="708761" y="789438"/>
                </a:lnTo>
                <a:lnTo>
                  <a:pt x="708761" y="780857"/>
                </a:lnTo>
                <a:lnTo>
                  <a:pt x="709080" y="772912"/>
                </a:lnTo>
                <a:lnTo>
                  <a:pt x="710356" y="764966"/>
                </a:lnTo>
                <a:lnTo>
                  <a:pt x="711312" y="757657"/>
                </a:lnTo>
                <a:lnTo>
                  <a:pt x="712588" y="750029"/>
                </a:lnTo>
                <a:lnTo>
                  <a:pt x="714501" y="743038"/>
                </a:lnTo>
                <a:lnTo>
                  <a:pt x="716415" y="736364"/>
                </a:lnTo>
                <a:lnTo>
                  <a:pt x="718966" y="730007"/>
                </a:lnTo>
                <a:lnTo>
                  <a:pt x="721836" y="723651"/>
                </a:lnTo>
                <a:lnTo>
                  <a:pt x="724387" y="717295"/>
                </a:lnTo>
                <a:lnTo>
                  <a:pt x="727576" y="711892"/>
                </a:lnTo>
                <a:lnTo>
                  <a:pt x="730765" y="706490"/>
                </a:lnTo>
                <a:lnTo>
                  <a:pt x="734273" y="701087"/>
                </a:lnTo>
                <a:lnTo>
                  <a:pt x="738419" y="696002"/>
                </a:lnTo>
                <a:lnTo>
                  <a:pt x="742246" y="691235"/>
                </a:lnTo>
                <a:lnTo>
                  <a:pt x="746073" y="687103"/>
                </a:lnTo>
                <a:lnTo>
                  <a:pt x="750537" y="682654"/>
                </a:lnTo>
                <a:lnTo>
                  <a:pt x="755321" y="679158"/>
                </a:lnTo>
                <a:lnTo>
                  <a:pt x="759785" y="675344"/>
                </a:lnTo>
                <a:lnTo>
                  <a:pt x="764250" y="672166"/>
                </a:lnTo>
                <a:lnTo>
                  <a:pt x="769671" y="668988"/>
                </a:lnTo>
                <a:lnTo>
                  <a:pt x="774136" y="666128"/>
                </a:lnTo>
                <a:lnTo>
                  <a:pt x="779557" y="663268"/>
                </a:lnTo>
                <a:lnTo>
                  <a:pt x="784660" y="661043"/>
                </a:lnTo>
                <a:lnTo>
                  <a:pt x="790081" y="659136"/>
                </a:lnTo>
                <a:lnTo>
                  <a:pt x="795184" y="657547"/>
                </a:lnTo>
                <a:lnTo>
                  <a:pt x="800605" y="655958"/>
                </a:lnTo>
                <a:lnTo>
                  <a:pt x="806345" y="654687"/>
                </a:lnTo>
                <a:lnTo>
                  <a:pt x="811448" y="653416"/>
                </a:lnTo>
                <a:lnTo>
                  <a:pt x="816869" y="653098"/>
                </a:lnTo>
                <a:lnTo>
                  <a:pt x="822609" y="652780"/>
                </a:lnTo>
                <a:lnTo>
                  <a:pt x="828030" y="652462"/>
                </a:lnTo>
                <a:close/>
                <a:moveTo>
                  <a:pt x="275742" y="652462"/>
                </a:moveTo>
                <a:lnTo>
                  <a:pt x="281158" y="652780"/>
                </a:lnTo>
                <a:lnTo>
                  <a:pt x="286573" y="653098"/>
                </a:lnTo>
                <a:lnTo>
                  <a:pt x="292307" y="653416"/>
                </a:lnTo>
                <a:lnTo>
                  <a:pt x="297722" y="654687"/>
                </a:lnTo>
                <a:lnTo>
                  <a:pt x="303138" y="655958"/>
                </a:lnTo>
                <a:lnTo>
                  <a:pt x="308553" y="657547"/>
                </a:lnTo>
                <a:lnTo>
                  <a:pt x="313968" y="659136"/>
                </a:lnTo>
                <a:lnTo>
                  <a:pt x="319065" y="661043"/>
                </a:lnTo>
                <a:lnTo>
                  <a:pt x="324162" y="663268"/>
                </a:lnTo>
                <a:lnTo>
                  <a:pt x="329259" y="666128"/>
                </a:lnTo>
                <a:lnTo>
                  <a:pt x="334355" y="668988"/>
                </a:lnTo>
                <a:lnTo>
                  <a:pt x="339134" y="672166"/>
                </a:lnTo>
                <a:lnTo>
                  <a:pt x="343912" y="675344"/>
                </a:lnTo>
                <a:lnTo>
                  <a:pt x="348690" y="679158"/>
                </a:lnTo>
                <a:lnTo>
                  <a:pt x="353150" y="682654"/>
                </a:lnTo>
                <a:lnTo>
                  <a:pt x="357291" y="687103"/>
                </a:lnTo>
                <a:lnTo>
                  <a:pt x="361751" y="691235"/>
                </a:lnTo>
                <a:lnTo>
                  <a:pt x="365573" y="696002"/>
                </a:lnTo>
                <a:lnTo>
                  <a:pt x="369396" y="701087"/>
                </a:lnTo>
                <a:lnTo>
                  <a:pt x="372900" y="706490"/>
                </a:lnTo>
                <a:lnTo>
                  <a:pt x="376404" y="711892"/>
                </a:lnTo>
                <a:lnTo>
                  <a:pt x="379271" y="717295"/>
                </a:lnTo>
                <a:lnTo>
                  <a:pt x="382138" y="723651"/>
                </a:lnTo>
                <a:lnTo>
                  <a:pt x="384686" y="730007"/>
                </a:lnTo>
                <a:lnTo>
                  <a:pt x="386916" y="736364"/>
                </a:lnTo>
                <a:lnTo>
                  <a:pt x="389465" y="743038"/>
                </a:lnTo>
                <a:lnTo>
                  <a:pt x="391057" y="750029"/>
                </a:lnTo>
                <a:lnTo>
                  <a:pt x="392650" y="757657"/>
                </a:lnTo>
                <a:lnTo>
                  <a:pt x="393606" y="764966"/>
                </a:lnTo>
                <a:lnTo>
                  <a:pt x="394561" y="772912"/>
                </a:lnTo>
                <a:lnTo>
                  <a:pt x="394880" y="780857"/>
                </a:lnTo>
                <a:lnTo>
                  <a:pt x="395198" y="789438"/>
                </a:lnTo>
                <a:lnTo>
                  <a:pt x="395198" y="795476"/>
                </a:lnTo>
                <a:lnTo>
                  <a:pt x="398065" y="795476"/>
                </a:lnTo>
                <a:lnTo>
                  <a:pt x="400932" y="795794"/>
                </a:lnTo>
                <a:lnTo>
                  <a:pt x="403162" y="797065"/>
                </a:lnTo>
                <a:lnTo>
                  <a:pt x="405711" y="798018"/>
                </a:lnTo>
                <a:lnTo>
                  <a:pt x="407940" y="799607"/>
                </a:lnTo>
                <a:lnTo>
                  <a:pt x="410170" y="801197"/>
                </a:lnTo>
                <a:lnTo>
                  <a:pt x="412400" y="803103"/>
                </a:lnTo>
                <a:lnTo>
                  <a:pt x="414311" y="805646"/>
                </a:lnTo>
                <a:lnTo>
                  <a:pt x="415904" y="808506"/>
                </a:lnTo>
                <a:lnTo>
                  <a:pt x="417497" y="811049"/>
                </a:lnTo>
                <a:lnTo>
                  <a:pt x="419090" y="813909"/>
                </a:lnTo>
                <a:lnTo>
                  <a:pt x="420045" y="817087"/>
                </a:lnTo>
                <a:lnTo>
                  <a:pt x="421001" y="820265"/>
                </a:lnTo>
                <a:lnTo>
                  <a:pt x="421638" y="823761"/>
                </a:lnTo>
                <a:lnTo>
                  <a:pt x="422275" y="827257"/>
                </a:lnTo>
                <a:lnTo>
                  <a:pt x="422275" y="830753"/>
                </a:lnTo>
                <a:lnTo>
                  <a:pt x="421638" y="834249"/>
                </a:lnTo>
                <a:lnTo>
                  <a:pt x="421001" y="838062"/>
                </a:lnTo>
                <a:lnTo>
                  <a:pt x="419727" y="841558"/>
                </a:lnTo>
                <a:lnTo>
                  <a:pt x="417816" y="844736"/>
                </a:lnTo>
                <a:lnTo>
                  <a:pt x="415904" y="847914"/>
                </a:lnTo>
                <a:lnTo>
                  <a:pt x="413356" y="850775"/>
                </a:lnTo>
                <a:lnTo>
                  <a:pt x="410807" y="853635"/>
                </a:lnTo>
                <a:lnTo>
                  <a:pt x="407622" y="856177"/>
                </a:lnTo>
                <a:lnTo>
                  <a:pt x="404436" y="858402"/>
                </a:lnTo>
                <a:lnTo>
                  <a:pt x="401251" y="860309"/>
                </a:lnTo>
                <a:lnTo>
                  <a:pt x="397747" y="862216"/>
                </a:lnTo>
                <a:lnTo>
                  <a:pt x="394561" y="863805"/>
                </a:lnTo>
                <a:lnTo>
                  <a:pt x="391376" y="865076"/>
                </a:lnTo>
                <a:lnTo>
                  <a:pt x="387872" y="866029"/>
                </a:lnTo>
                <a:lnTo>
                  <a:pt x="385005" y="866347"/>
                </a:lnTo>
                <a:lnTo>
                  <a:pt x="381819" y="866665"/>
                </a:lnTo>
                <a:lnTo>
                  <a:pt x="377678" y="878106"/>
                </a:lnTo>
                <a:lnTo>
                  <a:pt x="372900" y="889230"/>
                </a:lnTo>
                <a:lnTo>
                  <a:pt x="367803" y="899717"/>
                </a:lnTo>
                <a:lnTo>
                  <a:pt x="362069" y="909887"/>
                </a:lnTo>
                <a:lnTo>
                  <a:pt x="357928" y="917514"/>
                </a:lnTo>
                <a:lnTo>
                  <a:pt x="353468" y="924506"/>
                </a:lnTo>
                <a:lnTo>
                  <a:pt x="348690" y="931180"/>
                </a:lnTo>
                <a:lnTo>
                  <a:pt x="343593" y="937536"/>
                </a:lnTo>
                <a:lnTo>
                  <a:pt x="338815" y="943575"/>
                </a:lnTo>
                <a:lnTo>
                  <a:pt x="333400" y="949295"/>
                </a:lnTo>
                <a:lnTo>
                  <a:pt x="328303" y="954698"/>
                </a:lnTo>
                <a:lnTo>
                  <a:pt x="322569" y="959147"/>
                </a:lnTo>
                <a:lnTo>
                  <a:pt x="317154" y="963915"/>
                </a:lnTo>
                <a:lnTo>
                  <a:pt x="311101" y="968046"/>
                </a:lnTo>
                <a:lnTo>
                  <a:pt x="305367" y="971224"/>
                </a:lnTo>
                <a:lnTo>
                  <a:pt x="299633" y="973767"/>
                </a:lnTo>
                <a:lnTo>
                  <a:pt x="293900" y="976309"/>
                </a:lnTo>
                <a:lnTo>
                  <a:pt x="287528" y="977898"/>
                </a:lnTo>
                <a:lnTo>
                  <a:pt x="281476" y="978852"/>
                </a:lnTo>
                <a:lnTo>
                  <a:pt x="275742" y="979487"/>
                </a:lnTo>
                <a:lnTo>
                  <a:pt x="271601" y="978852"/>
                </a:lnTo>
                <a:lnTo>
                  <a:pt x="267460" y="978534"/>
                </a:lnTo>
                <a:lnTo>
                  <a:pt x="263319" y="977898"/>
                </a:lnTo>
                <a:lnTo>
                  <a:pt x="259178" y="976627"/>
                </a:lnTo>
                <a:lnTo>
                  <a:pt x="255036" y="975038"/>
                </a:lnTo>
                <a:lnTo>
                  <a:pt x="250895" y="973449"/>
                </a:lnTo>
                <a:lnTo>
                  <a:pt x="246754" y="971542"/>
                </a:lnTo>
                <a:lnTo>
                  <a:pt x="242931" y="968999"/>
                </a:lnTo>
                <a:lnTo>
                  <a:pt x="235286" y="964550"/>
                </a:lnTo>
                <a:lnTo>
                  <a:pt x="228278" y="958830"/>
                </a:lnTo>
                <a:lnTo>
                  <a:pt x="221270" y="952473"/>
                </a:lnTo>
                <a:lnTo>
                  <a:pt x="214581" y="945164"/>
                </a:lnTo>
                <a:lnTo>
                  <a:pt x="207572" y="937536"/>
                </a:lnTo>
                <a:lnTo>
                  <a:pt x="201520" y="928956"/>
                </a:lnTo>
                <a:lnTo>
                  <a:pt x="195468" y="920375"/>
                </a:lnTo>
                <a:lnTo>
                  <a:pt x="189415" y="910523"/>
                </a:lnTo>
                <a:lnTo>
                  <a:pt x="184000" y="900035"/>
                </a:lnTo>
                <a:lnTo>
                  <a:pt x="178903" y="889230"/>
                </a:lnTo>
                <a:lnTo>
                  <a:pt x="174125" y="877788"/>
                </a:lnTo>
                <a:lnTo>
                  <a:pt x="169665" y="866347"/>
                </a:lnTo>
                <a:lnTo>
                  <a:pt x="167117" y="865394"/>
                </a:lnTo>
                <a:lnTo>
                  <a:pt x="163931" y="864758"/>
                </a:lnTo>
                <a:lnTo>
                  <a:pt x="157879" y="862216"/>
                </a:lnTo>
                <a:lnTo>
                  <a:pt x="151508" y="858720"/>
                </a:lnTo>
                <a:lnTo>
                  <a:pt x="148959" y="856813"/>
                </a:lnTo>
                <a:lnTo>
                  <a:pt x="146092" y="854588"/>
                </a:lnTo>
                <a:lnTo>
                  <a:pt x="143225" y="852046"/>
                </a:lnTo>
                <a:lnTo>
                  <a:pt x="140995" y="849503"/>
                </a:lnTo>
                <a:lnTo>
                  <a:pt x="139084" y="846643"/>
                </a:lnTo>
                <a:lnTo>
                  <a:pt x="137173" y="843783"/>
                </a:lnTo>
                <a:lnTo>
                  <a:pt x="135899" y="840605"/>
                </a:lnTo>
                <a:lnTo>
                  <a:pt x="134624" y="837427"/>
                </a:lnTo>
                <a:lnTo>
                  <a:pt x="133987" y="834249"/>
                </a:lnTo>
                <a:lnTo>
                  <a:pt x="133350" y="830753"/>
                </a:lnTo>
                <a:lnTo>
                  <a:pt x="133987" y="824397"/>
                </a:lnTo>
                <a:lnTo>
                  <a:pt x="135580" y="818358"/>
                </a:lnTo>
                <a:lnTo>
                  <a:pt x="137491" y="812638"/>
                </a:lnTo>
                <a:lnTo>
                  <a:pt x="140040" y="807553"/>
                </a:lnTo>
                <a:lnTo>
                  <a:pt x="143225" y="803103"/>
                </a:lnTo>
                <a:lnTo>
                  <a:pt x="145455" y="801197"/>
                </a:lnTo>
                <a:lnTo>
                  <a:pt x="147366" y="799607"/>
                </a:lnTo>
                <a:lnTo>
                  <a:pt x="149596" y="798654"/>
                </a:lnTo>
                <a:lnTo>
                  <a:pt x="151508" y="797383"/>
                </a:lnTo>
                <a:lnTo>
                  <a:pt x="154056" y="796112"/>
                </a:lnTo>
                <a:lnTo>
                  <a:pt x="156286" y="795794"/>
                </a:lnTo>
                <a:lnTo>
                  <a:pt x="156286" y="789438"/>
                </a:lnTo>
                <a:lnTo>
                  <a:pt x="156286" y="780857"/>
                </a:lnTo>
                <a:lnTo>
                  <a:pt x="156923" y="772912"/>
                </a:lnTo>
                <a:lnTo>
                  <a:pt x="157879" y="764966"/>
                </a:lnTo>
                <a:lnTo>
                  <a:pt x="159153" y="757657"/>
                </a:lnTo>
                <a:lnTo>
                  <a:pt x="160427" y="750029"/>
                </a:lnTo>
                <a:lnTo>
                  <a:pt x="162338" y="743038"/>
                </a:lnTo>
                <a:lnTo>
                  <a:pt x="164250" y="736364"/>
                </a:lnTo>
                <a:lnTo>
                  <a:pt x="166798" y="730007"/>
                </a:lnTo>
                <a:lnTo>
                  <a:pt x="169346" y="723651"/>
                </a:lnTo>
                <a:lnTo>
                  <a:pt x="172213" y="717295"/>
                </a:lnTo>
                <a:lnTo>
                  <a:pt x="175399" y="711892"/>
                </a:lnTo>
                <a:lnTo>
                  <a:pt x="178584" y="706490"/>
                </a:lnTo>
                <a:lnTo>
                  <a:pt x="182088" y="701087"/>
                </a:lnTo>
                <a:lnTo>
                  <a:pt x="185911" y="696002"/>
                </a:lnTo>
                <a:lnTo>
                  <a:pt x="190052" y="691235"/>
                </a:lnTo>
                <a:lnTo>
                  <a:pt x="193875" y="687103"/>
                </a:lnTo>
                <a:lnTo>
                  <a:pt x="198335" y="682654"/>
                </a:lnTo>
                <a:lnTo>
                  <a:pt x="202476" y="679158"/>
                </a:lnTo>
                <a:lnTo>
                  <a:pt x="207254" y="675344"/>
                </a:lnTo>
                <a:lnTo>
                  <a:pt x="212032" y="672166"/>
                </a:lnTo>
                <a:lnTo>
                  <a:pt x="217129" y="668988"/>
                </a:lnTo>
                <a:lnTo>
                  <a:pt x="221907" y="666128"/>
                </a:lnTo>
                <a:lnTo>
                  <a:pt x="227004" y="663268"/>
                </a:lnTo>
                <a:lnTo>
                  <a:pt x="232101" y="661043"/>
                </a:lnTo>
                <a:lnTo>
                  <a:pt x="237835" y="659136"/>
                </a:lnTo>
                <a:lnTo>
                  <a:pt x="242931" y="657547"/>
                </a:lnTo>
                <a:lnTo>
                  <a:pt x="248347" y="655958"/>
                </a:lnTo>
                <a:lnTo>
                  <a:pt x="254081" y="654687"/>
                </a:lnTo>
                <a:lnTo>
                  <a:pt x="259178" y="653416"/>
                </a:lnTo>
                <a:lnTo>
                  <a:pt x="264593" y="653098"/>
                </a:lnTo>
                <a:lnTo>
                  <a:pt x="270008" y="652780"/>
                </a:lnTo>
                <a:lnTo>
                  <a:pt x="275742" y="652462"/>
                </a:lnTo>
                <a:close/>
                <a:moveTo>
                  <a:pt x="1647357" y="327025"/>
                </a:moveTo>
                <a:lnTo>
                  <a:pt x="1652749" y="327025"/>
                </a:lnTo>
                <a:lnTo>
                  <a:pt x="1658458" y="327025"/>
                </a:lnTo>
                <a:lnTo>
                  <a:pt x="1663849" y="327342"/>
                </a:lnTo>
                <a:lnTo>
                  <a:pt x="1669241" y="328291"/>
                </a:lnTo>
                <a:lnTo>
                  <a:pt x="1674315" y="328925"/>
                </a:lnTo>
                <a:lnTo>
                  <a:pt x="1680024" y="330191"/>
                </a:lnTo>
                <a:lnTo>
                  <a:pt x="1685415" y="331774"/>
                </a:lnTo>
                <a:lnTo>
                  <a:pt x="1690490" y="333673"/>
                </a:lnTo>
                <a:lnTo>
                  <a:pt x="1696199" y="335573"/>
                </a:lnTo>
                <a:lnTo>
                  <a:pt x="1701273" y="338105"/>
                </a:lnTo>
                <a:lnTo>
                  <a:pt x="1706347" y="340321"/>
                </a:lnTo>
                <a:lnTo>
                  <a:pt x="1711105" y="343170"/>
                </a:lnTo>
                <a:lnTo>
                  <a:pt x="1716179" y="346336"/>
                </a:lnTo>
                <a:lnTo>
                  <a:pt x="1720936" y="349818"/>
                </a:lnTo>
                <a:lnTo>
                  <a:pt x="1725694" y="353301"/>
                </a:lnTo>
                <a:lnTo>
                  <a:pt x="1729816" y="357100"/>
                </a:lnTo>
                <a:lnTo>
                  <a:pt x="1734257" y="361215"/>
                </a:lnTo>
                <a:lnTo>
                  <a:pt x="1738062" y="365964"/>
                </a:lnTo>
                <a:lnTo>
                  <a:pt x="1742185" y="370712"/>
                </a:lnTo>
                <a:lnTo>
                  <a:pt x="1745991" y="375144"/>
                </a:lnTo>
                <a:lnTo>
                  <a:pt x="1749480" y="380843"/>
                </a:lnTo>
                <a:lnTo>
                  <a:pt x="1752651" y="385908"/>
                </a:lnTo>
                <a:lnTo>
                  <a:pt x="1755823" y="391606"/>
                </a:lnTo>
                <a:lnTo>
                  <a:pt x="1758994" y="397621"/>
                </a:lnTo>
                <a:lnTo>
                  <a:pt x="1761214" y="403953"/>
                </a:lnTo>
                <a:lnTo>
                  <a:pt x="1763752" y="410601"/>
                </a:lnTo>
                <a:lnTo>
                  <a:pt x="1765654" y="417249"/>
                </a:lnTo>
                <a:lnTo>
                  <a:pt x="1767557" y="424213"/>
                </a:lnTo>
                <a:lnTo>
                  <a:pt x="1769143" y="431495"/>
                </a:lnTo>
                <a:lnTo>
                  <a:pt x="1770412" y="439092"/>
                </a:lnTo>
                <a:lnTo>
                  <a:pt x="1771046" y="446690"/>
                </a:lnTo>
                <a:lnTo>
                  <a:pt x="1771680" y="454921"/>
                </a:lnTo>
                <a:lnTo>
                  <a:pt x="1771997" y="463152"/>
                </a:lnTo>
                <a:lnTo>
                  <a:pt x="1771680" y="466318"/>
                </a:lnTo>
                <a:lnTo>
                  <a:pt x="1771680" y="469167"/>
                </a:lnTo>
                <a:lnTo>
                  <a:pt x="1771997" y="469167"/>
                </a:lnTo>
                <a:lnTo>
                  <a:pt x="1774852" y="469483"/>
                </a:lnTo>
                <a:lnTo>
                  <a:pt x="1777072" y="469800"/>
                </a:lnTo>
                <a:lnTo>
                  <a:pt x="1779926" y="470750"/>
                </a:lnTo>
                <a:lnTo>
                  <a:pt x="1782146" y="471699"/>
                </a:lnTo>
                <a:lnTo>
                  <a:pt x="1784683" y="473282"/>
                </a:lnTo>
                <a:lnTo>
                  <a:pt x="1786904" y="474865"/>
                </a:lnTo>
                <a:lnTo>
                  <a:pt x="1788806" y="477398"/>
                </a:lnTo>
                <a:lnTo>
                  <a:pt x="1790709" y="479614"/>
                </a:lnTo>
                <a:lnTo>
                  <a:pt x="1792295" y="482146"/>
                </a:lnTo>
                <a:lnTo>
                  <a:pt x="1793881" y="484679"/>
                </a:lnTo>
                <a:lnTo>
                  <a:pt x="1795149" y="487528"/>
                </a:lnTo>
                <a:lnTo>
                  <a:pt x="1796418" y="490694"/>
                </a:lnTo>
                <a:lnTo>
                  <a:pt x="1797369" y="494176"/>
                </a:lnTo>
                <a:lnTo>
                  <a:pt x="1798004" y="497342"/>
                </a:lnTo>
                <a:lnTo>
                  <a:pt x="1798321" y="501141"/>
                </a:lnTo>
                <a:lnTo>
                  <a:pt x="1798638" y="504940"/>
                </a:lnTo>
                <a:lnTo>
                  <a:pt x="1798321" y="508422"/>
                </a:lnTo>
                <a:lnTo>
                  <a:pt x="1797369" y="511904"/>
                </a:lnTo>
                <a:lnTo>
                  <a:pt x="1795784" y="515387"/>
                </a:lnTo>
                <a:lnTo>
                  <a:pt x="1794198" y="518552"/>
                </a:lnTo>
                <a:lnTo>
                  <a:pt x="1792295" y="521718"/>
                </a:lnTo>
                <a:lnTo>
                  <a:pt x="1789758" y="524567"/>
                </a:lnTo>
                <a:lnTo>
                  <a:pt x="1786904" y="527100"/>
                </a:lnTo>
                <a:lnTo>
                  <a:pt x="1784049" y="529949"/>
                </a:lnTo>
                <a:lnTo>
                  <a:pt x="1780878" y="532165"/>
                </a:lnTo>
                <a:lnTo>
                  <a:pt x="1777706" y="534064"/>
                </a:lnTo>
                <a:lnTo>
                  <a:pt x="1774218" y="535647"/>
                </a:lnTo>
                <a:lnTo>
                  <a:pt x="1771046" y="537230"/>
                </a:lnTo>
                <a:lnTo>
                  <a:pt x="1767557" y="538497"/>
                </a:lnTo>
                <a:lnTo>
                  <a:pt x="1764386" y="539763"/>
                </a:lnTo>
                <a:lnTo>
                  <a:pt x="1761214" y="540079"/>
                </a:lnTo>
                <a:lnTo>
                  <a:pt x="1758677" y="540079"/>
                </a:lnTo>
                <a:lnTo>
                  <a:pt x="1758043" y="540079"/>
                </a:lnTo>
                <a:lnTo>
                  <a:pt x="1754237" y="551476"/>
                </a:lnTo>
                <a:lnTo>
                  <a:pt x="1749480" y="562556"/>
                </a:lnTo>
                <a:lnTo>
                  <a:pt x="1744405" y="573003"/>
                </a:lnTo>
                <a:lnTo>
                  <a:pt x="1739014" y="583133"/>
                </a:lnTo>
                <a:lnTo>
                  <a:pt x="1734574" y="590731"/>
                </a:lnTo>
                <a:lnTo>
                  <a:pt x="1729816" y="597696"/>
                </a:lnTo>
                <a:lnTo>
                  <a:pt x="1725059" y="604344"/>
                </a:lnTo>
                <a:lnTo>
                  <a:pt x="1720302" y="610675"/>
                </a:lnTo>
                <a:lnTo>
                  <a:pt x="1715228" y="617007"/>
                </a:lnTo>
                <a:lnTo>
                  <a:pt x="1710153" y="622389"/>
                </a:lnTo>
                <a:lnTo>
                  <a:pt x="1705079" y="628087"/>
                </a:lnTo>
                <a:lnTo>
                  <a:pt x="1699687" y="632836"/>
                </a:lnTo>
                <a:lnTo>
                  <a:pt x="1693661" y="636951"/>
                </a:lnTo>
                <a:lnTo>
                  <a:pt x="1688270" y="641066"/>
                </a:lnTo>
                <a:lnTo>
                  <a:pt x="1682244" y="644549"/>
                </a:lnTo>
                <a:lnTo>
                  <a:pt x="1676535" y="647398"/>
                </a:lnTo>
                <a:lnTo>
                  <a:pt x="1670509" y="649614"/>
                </a:lnTo>
                <a:lnTo>
                  <a:pt x="1664484" y="651197"/>
                </a:lnTo>
                <a:lnTo>
                  <a:pt x="1658775" y="651830"/>
                </a:lnTo>
                <a:lnTo>
                  <a:pt x="1652749" y="652463"/>
                </a:lnTo>
                <a:lnTo>
                  <a:pt x="1648626" y="652463"/>
                </a:lnTo>
                <a:lnTo>
                  <a:pt x="1644503" y="651830"/>
                </a:lnTo>
                <a:lnTo>
                  <a:pt x="1640380" y="650880"/>
                </a:lnTo>
                <a:lnTo>
                  <a:pt x="1636257" y="649931"/>
                </a:lnTo>
                <a:lnTo>
                  <a:pt x="1631817" y="648348"/>
                </a:lnTo>
                <a:lnTo>
                  <a:pt x="1628011" y="646765"/>
                </a:lnTo>
                <a:lnTo>
                  <a:pt x="1624206" y="644549"/>
                </a:lnTo>
                <a:lnTo>
                  <a:pt x="1619765" y="642649"/>
                </a:lnTo>
                <a:lnTo>
                  <a:pt x="1612788" y="637584"/>
                </a:lnTo>
                <a:lnTo>
                  <a:pt x="1605494" y="631886"/>
                </a:lnTo>
                <a:lnTo>
                  <a:pt x="1598516" y="625554"/>
                </a:lnTo>
                <a:lnTo>
                  <a:pt x="1591539" y="618590"/>
                </a:lnTo>
                <a:lnTo>
                  <a:pt x="1585196" y="610675"/>
                </a:lnTo>
                <a:lnTo>
                  <a:pt x="1578853" y="602444"/>
                </a:lnTo>
                <a:lnTo>
                  <a:pt x="1572510" y="593580"/>
                </a:lnTo>
                <a:lnTo>
                  <a:pt x="1567118" y="584083"/>
                </a:lnTo>
                <a:lnTo>
                  <a:pt x="1561727" y="573320"/>
                </a:lnTo>
                <a:lnTo>
                  <a:pt x="1556018" y="562556"/>
                </a:lnTo>
                <a:lnTo>
                  <a:pt x="1551261" y="551476"/>
                </a:lnTo>
                <a:lnTo>
                  <a:pt x="1547138" y="539763"/>
                </a:lnTo>
                <a:lnTo>
                  <a:pt x="1544284" y="539446"/>
                </a:lnTo>
                <a:lnTo>
                  <a:pt x="1541112" y="538180"/>
                </a:lnTo>
                <a:lnTo>
                  <a:pt x="1535403" y="535647"/>
                </a:lnTo>
                <a:lnTo>
                  <a:pt x="1529378" y="532165"/>
                </a:lnTo>
                <a:lnTo>
                  <a:pt x="1526206" y="530266"/>
                </a:lnTo>
                <a:lnTo>
                  <a:pt x="1523352" y="528050"/>
                </a:lnTo>
                <a:lnTo>
                  <a:pt x="1521132" y="525517"/>
                </a:lnTo>
                <a:lnTo>
                  <a:pt x="1518595" y="523301"/>
                </a:lnTo>
                <a:lnTo>
                  <a:pt x="1516692" y="520452"/>
                </a:lnTo>
                <a:lnTo>
                  <a:pt x="1514789" y="517286"/>
                </a:lnTo>
                <a:lnTo>
                  <a:pt x="1513203" y="514753"/>
                </a:lnTo>
                <a:lnTo>
                  <a:pt x="1511934" y="511588"/>
                </a:lnTo>
                <a:lnTo>
                  <a:pt x="1511617" y="507789"/>
                </a:lnTo>
                <a:lnTo>
                  <a:pt x="1511300" y="504940"/>
                </a:lnTo>
                <a:lnTo>
                  <a:pt x="1511617" y="497975"/>
                </a:lnTo>
                <a:lnTo>
                  <a:pt x="1512886" y="492277"/>
                </a:lnTo>
                <a:lnTo>
                  <a:pt x="1515106" y="486262"/>
                </a:lnTo>
                <a:lnTo>
                  <a:pt x="1517960" y="481197"/>
                </a:lnTo>
                <a:lnTo>
                  <a:pt x="1521132" y="476765"/>
                </a:lnTo>
                <a:lnTo>
                  <a:pt x="1523035" y="475498"/>
                </a:lnTo>
                <a:lnTo>
                  <a:pt x="1524938" y="473915"/>
                </a:lnTo>
                <a:lnTo>
                  <a:pt x="1526840" y="472333"/>
                </a:lnTo>
                <a:lnTo>
                  <a:pt x="1529378" y="471066"/>
                </a:lnTo>
                <a:lnTo>
                  <a:pt x="1531598" y="470117"/>
                </a:lnTo>
                <a:lnTo>
                  <a:pt x="1534135" y="469483"/>
                </a:lnTo>
                <a:lnTo>
                  <a:pt x="1533818" y="463152"/>
                </a:lnTo>
                <a:lnTo>
                  <a:pt x="1534135" y="454921"/>
                </a:lnTo>
                <a:lnTo>
                  <a:pt x="1534452" y="446690"/>
                </a:lnTo>
                <a:lnTo>
                  <a:pt x="1535403" y="439092"/>
                </a:lnTo>
                <a:lnTo>
                  <a:pt x="1536355" y="431495"/>
                </a:lnTo>
                <a:lnTo>
                  <a:pt x="1537941" y="424213"/>
                </a:lnTo>
                <a:lnTo>
                  <a:pt x="1539526" y="417249"/>
                </a:lnTo>
                <a:lnTo>
                  <a:pt x="1542064" y="410601"/>
                </a:lnTo>
                <a:lnTo>
                  <a:pt x="1544284" y="403953"/>
                </a:lnTo>
                <a:lnTo>
                  <a:pt x="1546504" y="397621"/>
                </a:lnTo>
                <a:lnTo>
                  <a:pt x="1549675" y="391606"/>
                </a:lnTo>
                <a:lnTo>
                  <a:pt x="1552530" y="385908"/>
                </a:lnTo>
                <a:lnTo>
                  <a:pt x="1556018" y="380843"/>
                </a:lnTo>
                <a:lnTo>
                  <a:pt x="1559507" y="375144"/>
                </a:lnTo>
                <a:lnTo>
                  <a:pt x="1563313" y="370712"/>
                </a:lnTo>
                <a:lnTo>
                  <a:pt x="1567118" y="365964"/>
                </a:lnTo>
                <a:lnTo>
                  <a:pt x="1571559" y="361215"/>
                </a:lnTo>
                <a:lnTo>
                  <a:pt x="1575682" y="357100"/>
                </a:lnTo>
                <a:lnTo>
                  <a:pt x="1580122" y="353301"/>
                </a:lnTo>
                <a:lnTo>
                  <a:pt x="1584879" y="349818"/>
                </a:lnTo>
                <a:lnTo>
                  <a:pt x="1589636" y="346336"/>
                </a:lnTo>
                <a:lnTo>
                  <a:pt x="1594076" y="343170"/>
                </a:lnTo>
                <a:lnTo>
                  <a:pt x="1599468" y="340321"/>
                </a:lnTo>
                <a:lnTo>
                  <a:pt x="1604542" y="338105"/>
                </a:lnTo>
                <a:lnTo>
                  <a:pt x="1609617" y="335573"/>
                </a:lnTo>
                <a:lnTo>
                  <a:pt x="1614691" y="333673"/>
                </a:lnTo>
                <a:lnTo>
                  <a:pt x="1620083" y="331774"/>
                </a:lnTo>
                <a:lnTo>
                  <a:pt x="1625157" y="330191"/>
                </a:lnTo>
                <a:lnTo>
                  <a:pt x="1630866" y="328925"/>
                </a:lnTo>
                <a:lnTo>
                  <a:pt x="1636257" y="328291"/>
                </a:lnTo>
                <a:lnTo>
                  <a:pt x="1641649" y="327342"/>
                </a:lnTo>
                <a:lnTo>
                  <a:pt x="1647357" y="327025"/>
                </a:lnTo>
                <a:close/>
                <a:moveTo>
                  <a:pt x="1094907" y="327025"/>
                </a:moveTo>
                <a:lnTo>
                  <a:pt x="1100299" y="327025"/>
                </a:lnTo>
                <a:lnTo>
                  <a:pt x="1105690" y="327025"/>
                </a:lnTo>
                <a:lnTo>
                  <a:pt x="1111399" y="327342"/>
                </a:lnTo>
                <a:lnTo>
                  <a:pt x="1116791" y="328291"/>
                </a:lnTo>
                <a:lnTo>
                  <a:pt x="1121865" y="328925"/>
                </a:lnTo>
                <a:lnTo>
                  <a:pt x="1127257" y="330191"/>
                </a:lnTo>
                <a:lnTo>
                  <a:pt x="1132965" y="331774"/>
                </a:lnTo>
                <a:lnTo>
                  <a:pt x="1138040" y="333673"/>
                </a:lnTo>
                <a:lnTo>
                  <a:pt x="1143431" y="335573"/>
                </a:lnTo>
                <a:lnTo>
                  <a:pt x="1148506" y="338105"/>
                </a:lnTo>
                <a:lnTo>
                  <a:pt x="1153580" y="340321"/>
                </a:lnTo>
                <a:lnTo>
                  <a:pt x="1158337" y="343170"/>
                </a:lnTo>
                <a:lnTo>
                  <a:pt x="1163412" y="346336"/>
                </a:lnTo>
                <a:lnTo>
                  <a:pt x="1168169" y="349818"/>
                </a:lnTo>
                <a:lnTo>
                  <a:pt x="1172926" y="353301"/>
                </a:lnTo>
                <a:lnTo>
                  <a:pt x="1177366" y="357100"/>
                </a:lnTo>
                <a:lnTo>
                  <a:pt x="1181806" y="361215"/>
                </a:lnTo>
                <a:lnTo>
                  <a:pt x="1185612" y="365964"/>
                </a:lnTo>
                <a:lnTo>
                  <a:pt x="1189418" y="370712"/>
                </a:lnTo>
                <a:lnTo>
                  <a:pt x="1193541" y="375144"/>
                </a:lnTo>
                <a:lnTo>
                  <a:pt x="1197030" y="380843"/>
                </a:lnTo>
                <a:lnTo>
                  <a:pt x="1200201" y="385908"/>
                </a:lnTo>
                <a:lnTo>
                  <a:pt x="1203373" y="391606"/>
                </a:lnTo>
                <a:lnTo>
                  <a:pt x="1206544" y="397621"/>
                </a:lnTo>
                <a:lnTo>
                  <a:pt x="1208764" y="403953"/>
                </a:lnTo>
                <a:lnTo>
                  <a:pt x="1210984" y="410601"/>
                </a:lnTo>
                <a:lnTo>
                  <a:pt x="1213204" y="417249"/>
                </a:lnTo>
                <a:lnTo>
                  <a:pt x="1215107" y="424213"/>
                </a:lnTo>
                <a:lnTo>
                  <a:pt x="1216693" y="431495"/>
                </a:lnTo>
                <a:lnTo>
                  <a:pt x="1217962" y="439092"/>
                </a:lnTo>
                <a:lnTo>
                  <a:pt x="1218596" y="446690"/>
                </a:lnTo>
                <a:lnTo>
                  <a:pt x="1218913" y="454921"/>
                </a:lnTo>
                <a:lnTo>
                  <a:pt x="1219547" y="463152"/>
                </a:lnTo>
                <a:lnTo>
                  <a:pt x="1218913" y="466318"/>
                </a:lnTo>
                <a:lnTo>
                  <a:pt x="1218913" y="469167"/>
                </a:lnTo>
                <a:lnTo>
                  <a:pt x="1219547" y="469167"/>
                </a:lnTo>
                <a:lnTo>
                  <a:pt x="1222085" y="469483"/>
                </a:lnTo>
                <a:lnTo>
                  <a:pt x="1224622" y="469800"/>
                </a:lnTo>
                <a:lnTo>
                  <a:pt x="1227159" y="470750"/>
                </a:lnTo>
                <a:lnTo>
                  <a:pt x="1229696" y="471699"/>
                </a:lnTo>
                <a:lnTo>
                  <a:pt x="1231916" y="473282"/>
                </a:lnTo>
                <a:lnTo>
                  <a:pt x="1234453" y="474865"/>
                </a:lnTo>
                <a:lnTo>
                  <a:pt x="1236356" y="477398"/>
                </a:lnTo>
                <a:lnTo>
                  <a:pt x="1238259" y="479614"/>
                </a:lnTo>
                <a:lnTo>
                  <a:pt x="1239845" y="482146"/>
                </a:lnTo>
                <a:lnTo>
                  <a:pt x="1241431" y="484679"/>
                </a:lnTo>
                <a:lnTo>
                  <a:pt x="1242699" y="487528"/>
                </a:lnTo>
                <a:lnTo>
                  <a:pt x="1243651" y="490694"/>
                </a:lnTo>
                <a:lnTo>
                  <a:pt x="1244602" y="494176"/>
                </a:lnTo>
                <a:lnTo>
                  <a:pt x="1245237" y="497342"/>
                </a:lnTo>
                <a:lnTo>
                  <a:pt x="1245871" y="501141"/>
                </a:lnTo>
                <a:lnTo>
                  <a:pt x="1246188" y="504940"/>
                </a:lnTo>
                <a:lnTo>
                  <a:pt x="1245871" y="508422"/>
                </a:lnTo>
                <a:lnTo>
                  <a:pt x="1244919" y="511904"/>
                </a:lnTo>
                <a:lnTo>
                  <a:pt x="1243334" y="515387"/>
                </a:lnTo>
                <a:lnTo>
                  <a:pt x="1241748" y="518552"/>
                </a:lnTo>
                <a:lnTo>
                  <a:pt x="1239845" y="521718"/>
                </a:lnTo>
                <a:lnTo>
                  <a:pt x="1236991" y="524567"/>
                </a:lnTo>
                <a:lnTo>
                  <a:pt x="1234453" y="527100"/>
                </a:lnTo>
                <a:lnTo>
                  <a:pt x="1231599" y="529949"/>
                </a:lnTo>
                <a:lnTo>
                  <a:pt x="1228428" y="532165"/>
                </a:lnTo>
                <a:lnTo>
                  <a:pt x="1224939" y="534064"/>
                </a:lnTo>
                <a:lnTo>
                  <a:pt x="1221767" y="535647"/>
                </a:lnTo>
                <a:lnTo>
                  <a:pt x="1218596" y="537230"/>
                </a:lnTo>
                <a:lnTo>
                  <a:pt x="1215107" y="538497"/>
                </a:lnTo>
                <a:lnTo>
                  <a:pt x="1211936" y="539763"/>
                </a:lnTo>
                <a:lnTo>
                  <a:pt x="1208764" y="540079"/>
                </a:lnTo>
                <a:lnTo>
                  <a:pt x="1205910" y="540079"/>
                </a:lnTo>
                <a:lnTo>
                  <a:pt x="1205593" y="540079"/>
                </a:lnTo>
                <a:lnTo>
                  <a:pt x="1201470" y="551476"/>
                </a:lnTo>
                <a:lnTo>
                  <a:pt x="1197030" y="562556"/>
                </a:lnTo>
                <a:lnTo>
                  <a:pt x="1191955" y="573003"/>
                </a:lnTo>
                <a:lnTo>
                  <a:pt x="1186247" y="583133"/>
                </a:lnTo>
                <a:lnTo>
                  <a:pt x="1182124" y="590731"/>
                </a:lnTo>
                <a:lnTo>
                  <a:pt x="1177366" y="597696"/>
                </a:lnTo>
                <a:lnTo>
                  <a:pt x="1172609" y="604344"/>
                </a:lnTo>
                <a:lnTo>
                  <a:pt x="1167852" y="610675"/>
                </a:lnTo>
                <a:lnTo>
                  <a:pt x="1162777" y="617007"/>
                </a:lnTo>
                <a:lnTo>
                  <a:pt x="1157703" y="622389"/>
                </a:lnTo>
                <a:lnTo>
                  <a:pt x="1152311" y="628087"/>
                </a:lnTo>
                <a:lnTo>
                  <a:pt x="1146920" y="632836"/>
                </a:lnTo>
                <a:lnTo>
                  <a:pt x="1141211" y="636951"/>
                </a:lnTo>
                <a:lnTo>
                  <a:pt x="1135503" y="641066"/>
                </a:lnTo>
                <a:lnTo>
                  <a:pt x="1129794" y="644549"/>
                </a:lnTo>
                <a:lnTo>
                  <a:pt x="1123768" y="647398"/>
                </a:lnTo>
                <a:lnTo>
                  <a:pt x="1118059" y="649614"/>
                </a:lnTo>
                <a:lnTo>
                  <a:pt x="1112033" y="651197"/>
                </a:lnTo>
                <a:lnTo>
                  <a:pt x="1106008" y="651830"/>
                </a:lnTo>
                <a:lnTo>
                  <a:pt x="1100299" y="652463"/>
                </a:lnTo>
                <a:lnTo>
                  <a:pt x="1095859" y="652463"/>
                </a:lnTo>
                <a:lnTo>
                  <a:pt x="1092053" y="651830"/>
                </a:lnTo>
                <a:lnTo>
                  <a:pt x="1087613" y="650880"/>
                </a:lnTo>
                <a:lnTo>
                  <a:pt x="1083807" y="649931"/>
                </a:lnTo>
                <a:lnTo>
                  <a:pt x="1079367" y="648348"/>
                </a:lnTo>
                <a:lnTo>
                  <a:pt x="1075561" y="646765"/>
                </a:lnTo>
                <a:lnTo>
                  <a:pt x="1071438" y="644549"/>
                </a:lnTo>
                <a:lnTo>
                  <a:pt x="1067315" y="642649"/>
                </a:lnTo>
                <a:lnTo>
                  <a:pt x="1060021" y="637584"/>
                </a:lnTo>
                <a:lnTo>
                  <a:pt x="1053044" y="631886"/>
                </a:lnTo>
                <a:lnTo>
                  <a:pt x="1046066" y="625554"/>
                </a:lnTo>
                <a:lnTo>
                  <a:pt x="1039089" y="618590"/>
                </a:lnTo>
                <a:lnTo>
                  <a:pt x="1032746" y="610675"/>
                </a:lnTo>
                <a:lnTo>
                  <a:pt x="1026403" y="602444"/>
                </a:lnTo>
                <a:lnTo>
                  <a:pt x="1020060" y="593580"/>
                </a:lnTo>
                <a:lnTo>
                  <a:pt x="1014668" y="584083"/>
                </a:lnTo>
                <a:lnTo>
                  <a:pt x="1008643" y="573320"/>
                </a:lnTo>
                <a:lnTo>
                  <a:pt x="1003568" y="562556"/>
                </a:lnTo>
                <a:lnTo>
                  <a:pt x="998811" y="551476"/>
                </a:lnTo>
                <a:lnTo>
                  <a:pt x="994371" y="539763"/>
                </a:lnTo>
                <a:lnTo>
                  <a:pt x="991834" y="539446"/>
                </a:lnTo>
                <a:lnTo>
                  <a:pt x="988662" y="538180"/>
                </a:lnTo>
                <a:lnTo>
                  <a:pt x="982636" y="535647"/>
                </a:lnTo>
                <a:lnTo>
                  <a:pt x="976927" y="532165"/>
                </a:lnTo>
                <a:lnTo>
                  <a:pt x="973756" y="530266"/>
                </a:lnTo>
                <a:lnTo>
                  <a:pt x="970902" y="528050"/>
                </a:lnTo>
                <a:lnTo>
                  <a:pt x="968682" y="525517"/>
                </a:lnTo>
                <a:lnTo>
                  <a:pt x="966144" y="523301"/>
                </a:lnTo>
                <a:lnTo>
                  <a:pt x="963924" y="520452"/>
                </a:lnTo>
                <a:lnTo>
                  <a:pt x="962339" y="517286"/>
                </a:lnTo>
                <a:lnTo>
                  <a:pt x="960753" y="514753"/>
                </a:lnTo>
                <a:lnTo>
                  <a:pt x="959484" y="511588"/>
                </a:lnTo>
                <a:lnTo>
                  <a:pt x="959167" y="507789"/>
                </a:lnTo>
                <a:lnTo>
                  <a:pt x="958850" y="504940"/>
                </a:lnTo>
                <a:lnTo>
                  <a:pt x="959167" y="497975"/>
                </a:lnTo>
                <a:lnTo>
                  <a:pt x="960436" y="492277"/>
                </a:lnTo>
                <a:lnTo>
                  <a:pt x="962656" y="486262"/>
                </a:lnTo>
                <a:lnTo>
                  <a:pt x="965510" y="481197"/>
                </a:lnTo>
                <a:lnTo>
                  <a:pt x="968682" y="476765"/>
                </a:lnTo>
                <a:lnTo>
                  <a:pt x="970584" y="475498"/>
                </a:lnTo>
                <a:lnTo>
                  <a:pt x="972487" y="473915"/>
                </a:lnTo>
                <a:lnTo>
                  <a:pt x="974390" y="472333"/>
                </a:lnTo>
                <a:lnTo>
                  <a:pt x="976927" y="471066"/>
                </a:lnTo>
                <a:lnTo>
                  <a:pt x="979148" y="470117"/>
                </a:lnTo>
                <a:lnTo>
                  <a:pt x="981685" y="469483"/>
                </a:lnTo>
                <a:lnTo>
                  <a:pt x="981050" y="463152"/>
                </a:lnTo>
                <a:lnTo>
                  <a:pt x="981685" y="454921"/>
                </a:lnTo>
                <a:lnTo>
                  <a:pt x="982002" y="446690"/>
                </a:lnTo>
                <a:lnTo>
                  <a:pt x="982636" y="439092"/>
                </a:lnTo>
                <a:lnTo>
                  <a:pt x="983905" y="431495"/>
                </a:lnTo>
                <a:lnTo>
                  <a:pt x="985491" y="424213"/>
                </a:lnTo>
                <a:lnTo>
                  <a:pt x="987076" y="417249"/>
                </a:lnTo>
                <a:lnTo>
                  <a:pt x="989296" y="410601"/>
                </a:lnTo>
                <a:lnTo>
                  <a:pt x="991834" y="403953"/>
                </a:lnTo>
                <a:lnTo>
                  <a:pt x="994054" y="397621"/>
                </a:lnTo>
                <a:lnTo>
                  <a:pt x="996908" y="391606"/>
                </a:lnTo>
                <a:lnTo>
                  <a:pt x="1000079" y="385908"/>
                </a:lnTo>
                <a:lnTo>
                  <a:pt x="1003568" y="380843"/>
                </a:lnTo>
                <a:lnTo>
                  <a:pt x="1007057" y="375144"/>
                </a:lnTo>
                <a:lnTo>
                  <a:pt x="1010545" y="370712"/>
                </a:lnTo>
                <a:lnTo>
                  <a:pt x="1014668" y="365964"/>
                </a:lnTo>
                <a:lnTo>
                  <a:pt x="1018791" y="361215"/>
                </a:lnTo>
                <a:lnTo>
                  <a:pt x="1023231" y="357100"/>
                </a:lnTo>
                <a:lnTo>
                  <a:pt x="1027672" y="353301"/>
                </a:lnTo>
                <a:lnTo>
                  <a:pt x="1032112" y="349818"/>
                </a:lnTo>
                <a:lnTo>
                  <a:pt x="1036869" y="346336"/>
                </a:lnTo>
                <a:lnTo>
                  <a:pt x="1041626" y="343170"/>
                </a:lnTo>
                <a:lnTo>
                  <a:pt x="1046701" y="340321"/>
                </a:lnTo>
                <a:lnTo>
                  <a:pt x="1051775" y="338105"/>
                </a:lnTo>
                <a:lnTo>
                  <a:pt x="1057166" y="335573"/>
                </a:lnTo>
                <a:lnTo>
                  <a:pt x="1062241" y="333673"/>
                </a:lnTo>
                <a:lnTo>
                  <a:pt x="1067632" y="331774"/>
                </a:lnTo>
                <a:lnTo>
                  <a:pt x="1072707" y="330191"/>
                </a:lnTo>
                <a:lnTo>
                  <a:pt x="1078098" y="328925"/>
                </a:lnTo>
                <a:lnTo>
                  <a:pt x="1083807" y="328291"/>
                </a:lnTo>
                <a:lnTo>
                  <a:pt x="1089199" y="327342"/>
                </a:lnTo>
                <a:lnTo>
                  <a:pt x="1094907" y="327025"/>
                </a:lnTo>
                <a:close/>
                <a:moveTo>
                  <a:pt x="542608" y="327025"/>
                </a:moveTo>
                <a:lnTo>
                  <a:pt x="548323" y="327025"/>
                </a:lnTo>
                <a:lnTo>
                  <a:pt x="553720" y="327025"/>
                </a:lnTo>
                <a:lnTo>
                  <a:pt x="559118" y="327342"/>
                </a:lnTo>
                <a:lnTo>
                  <a:pt x="564198" y="328291"/>
                </a:lnTo>
                <a:lnTo>
                  <a:pt x="569913" y="328925"/>
                </a:lnTo>
                <a:lnTo>
                  <a:pt x="575310" y="330191"/>
                </a:lnTo>
                <a:lnTo>
                  <a:pt x="580708" y="331774"/>
                </a:lnTo>
                <a:lnTo>
                  <a:pt x="586105" y="333673"/>
                </a:lnTo>
                <a:lnTo>
                  <a:pt x="591503" y="335573"/>
                </a:lnTo>
                <a:lnTo>
                  <a:pt x="596583" y="338105"/>
                </a:lnTo>
                <a:lnTo>
                  <a:pt x="601663" y="340321"/>
                </a:lnTo>
                <a:lnTo>
                  <a:pt x="606425" y="343170"/>
                </a:lnTo>
                <a:lnTo>
                  <a:pt x="611506" y="346336"/>
                </a:lnTo>
                <a:lnTo>
                  <a:pt x="616268" y="349818"/>
                </a:lnTo>
                <a:lnTo>
                  <a:pt x="621030" y="353301"/>
                </a:lnTo>
                <a:lnTo>
                  <a:pt x="625475" y="357100"/>
                </a:lnTo>
                <a:lnTo>
                  <a:pt x="629603" y="361215"/>
                </a:lnTo>
                <a:lnTo>
                  <a:pt x="633730" y="365964"/>
                </a:lnTo>
                <a:lnTo>
                  <a:pt x="637541" y="370712"/>
                </a:lnTo>
                <a:lnTo>
                  <a:pt x="641351" y="375144"/>
                </a:lnTo>
                <a:lnTo>
                  <a:pt x="645161" y="380843"/>
                </a:lnTo>
                <a:lnTo>
                  <a:pt x="648018" y="385908"/>
                </a:lnTo>
                <a:lnTo>
                  <a:pt x="651193" y="391606"/>
                </a:lnTo>
                <a:lnTo>
                  <a:pt x="654051" y="397621"/>
                </a:lnTo>
                <a:lnTo>
                  <a:pt x="656908" y="403953"/>
                </a:lnTo>
                <a:lnTo>
                  <a:pt x="659131" y="410601"/>
                </a:lnTo>
                <a:lnTo>
                  <a:pt x="661036" y="417249"/>
                </a:lnTo>
                <a:lnTo>
                  <a:pt x="663258" y="424213"/>
                </a:lnTo>
                <a:lnTo>
                  <a:pt x="664846" y="431495"/>
                </a:lnTo>
                <a:lnTo>
                  <a:pt x="665798" y="439092"/>
                </a:lnTo>
                <a:lnTo>
                  <a:pt x="666751" y="446690"/>
                </a:lnTo>
                <a:lnTo>
                  <a:pt x="667068" y="454921"/>
                </a:lnTo>
                <a:lnTo>
                  <a:pt x="667386" y="463152"/>
                </a:lnTo>
                <a:lnTo>
                  <a:pt x="667068" y="466318"/>
                </a:lnTo>
                <a:lnTo>
                  <a:pt x="667068" y="469167"/>
                </a:lnTo>
                <a:lnTo>
                  <a:pt x="667386" y="469167"/>
                </a:lnTo>
                <a:lnTo>
                  <a:pt x="669926" y="469483"/>
                </a:lnTo>
                <a:lnTo>
                  <a:pt x="672466" y="469800"/>
                </a:lnTo>
                <a:lnTo>
                  <a:pt x="675323" y="470750"/>
                </a:lnTo>
                <a:lnTo>
                  <a:pt x="677546" y="471699"/>
                </a:lnTo>
                <a:lnTo>
                  <a:pt x="680086" y="473282"/>
                </a:lnTo>
                <a:lnTo>
                  <a:pt x="682308" y="474865"/>
                </a:lnTo>
                <a:lnTo>
                  <a:pt x="684531" y="477398"/>
                </a:lnTo>
                <a:lnTo>
                  <a:pt x="686436" y="479614"/>
                </a:lnTo>
                <a:lnTo>
                  <a:pt x="688023" y="482146"/>
                </a:lnTo>
                <a:lnTo>
                  <a:pt x="689611" y="484679"/>
                </a:lnTo>
                <a:lnTo>
                  <a:pt x="690563" y="487528"/>
                </a:lnTo>
                <a:lnTo>
                  <a:pt x="691833" y="490694"/>
                </a:lnTo>
                <a:lnTo>
                  <a:pt x="692786" y="494176"/>
                </a:lnTo>
                <a:lnTo>
                  <a:pt x="693421" y="497342"/>
                </a:lnTo>
                <a:lnTo>
                  <a:pt x="693738" y="501141"/>
                </a:lnTo>
                <a:lnTo>
                  <a:pt x="693738" y="504940"/>
                </a:lnTo>
                <a:lnTo>
                  <a:pt x="693738" y="508422"/>
                </a:lnTo>
                <a:lnTo>
                  <a:pt x="693103" y="511904"/>
                </a:lnTo>
                <a:lnTo>
                  <a:pt x="691516" y="515387"/>
                </a:lnTo>
                <a:lnTo>
                  <a:pt x="689928" y="518552"/>
                </a:lnTo>
                <a:lnTo>
                  <a:pt x="687388" y="521718"/>
                </a:lnTo>
                <a:lnTo>
                  <a:pt x="685166" y="524567"/>
                </a:lnTo>
                <a:lnTo>
                  <a:pt x="682308" y="527100"/>
                </a:lnTo>
                <a:lnTo>
                  <a:pt x="679768" y="529949"/>
                </a:lnTo>
                <a:lnTo>
                  <a:pt x="676593" y="532165"/>
                </a:lnTo>
                <a:lnTo>
                  <a:pt x="673101" y="534064"/>
                </a:lnTo>
                <a:lnTo>
                  <a:pt x="669926" y="535647"/>
                </a:lnTo>
                <a:lnTo>
                  <a:pt x="666433" y="537230"/>
                </a:lnTo>
                <a:lnTo>
                  <a:pt x="663258" y="538497"/>
                </a:lnTo>
                <a:lnTo>
                  <a:pt x="660083" y="539763"/>
                </a:lnTo>
                <a:lnTo>
                  <a:pt x="656908" y="540079"/>
                </a:lnTo>
                <a:lnTo>
                  <a:pt x="654051" y="540079"/>
                </a:lnTo>
                <a:lnTo>
                  <a:pt x="653733" y="540079"/>
                </a:lnTo>
                <a:lnTo>
                  <a:pt x="649288" y="551476"/>
                </a:lnTo>
                <a:lnTo>
                  <a:pt x="645161" y="562556"/>
                </a:lnTo>
                <a:lnTo>
                  <a:pt x="639763" y="573003"/>
                </a:lnTo>
                <a:lnTo>
                  <a:pt x="634365" y="583133"/>
                </a:lnTo>
                <a:lnTo>
                  <a:pt x="629920" y="590731"/>
                </a:lnTo>
                <a:lnTo>
                  <a:pt x="625475" y="597696"/>
                </a:lnTo>
                <a:lnTo>
                  <a:pt x="620713" y="604344"/>
                </a:lnTo>
                <a:lnTo>
                  <a:pt x="615950" y="610675"/>
                </a:lnTo>
                <a:lnTo>
                  <a:pt x="610871" y="617007"/>
                </a:lnTo>
                <a:lnTo>
                  <a:pt x="605790" y="622389"/>
                </a:lnTo>
                <a:lnTo>
                  <a:pt x="600076" y="628087"/>
                </a:lnTo>
                <a:lnTo>
                  <a:pt x="594995" y="632836"/>
                </a:lnTo>
                <a:lnTo>
                  <a:pt x="589280" y="636951"/>
                </a:lnTo>
                <a:lnTo>
                  <a:pt x="583565" y="641066"/>
                </a:lnTo>
                <a:lnTo>
                  <a:pt x="577850" y="644549"/>
                </a:lnTo>
                <a:lnTo>
                  <a:pt x="571818" y="647398"/>
                </a:lnTo>
                <a:lnTo>
                  <a:pt x="565785" y="649614"/>
                </a:lnTo>
                <a:lnTo>
                  <a:pt x="560070" y="651197"/>
                </a:lnTo>
                <a:lnTo>
                  <a:pt x="554038" y="651830"/>
                </a:lnTo>
                <a:lnTo>
                  <a:pt x="548323" y="652463"/>
                </a:lnTo>
                <a:lnTo>
                  <a:pt x="543878" y="652463"/>
                </a:lnTo>
                <a:lnTo>
                  <a:pt x="540068" y="651830"/>
                </a:lnTo>
                <a:lnTo>
                  <a:pt x="535623" y="650880"/>
                </a:lnTo>
                <a:lnTo>
                  <a:pt x="531813" y="649931"/>
                </a:lnTo>
                <a:lnTo>
                  <a:pt x="527368" y="648348"/>
                </a:lnTo>
                <a:lnTo>
                  <a:pt x="523240" y="646765"/>
                </a:lnTo>
                <a:lnTo>
                  <a:pt x="519430" y="644549"/>
                </a:lnTo>
                <a:lnTo>
                  <a:pt x="514985" y="642649"/>
                </a:lnTo>
                <a:lnTo>
                  <a:pt x="508000" y="637584"/>
                </a:lnTo>
                <a:lnTo>
                  <a:pt x="500698" y="631886"/>
                </a:lnTo>
                <a:lnTo>
                  <a:pt x="494030" y="625554"/>
                </a:lnTo>
                <a:lnTo>
                  <a:pt x="486728" y="618590"/>
                </a:lnTo>
                <a:lnTo>
                  <a:pt x="480378" y="610675"/>
                </a:lnTo>
                <a:lnTo>
                  <a:pt x="474345" y="602444"/>
                </a:lnTo>
                <a:lnTo>
                  <a:pt x="467995" y="593580"/>
                </a:lnTo>
                <a:lnTo>
                  <a:pt x="462280" y="584083"/>
                </a:lnTo>
                <a:lnTo>
                  <a:pt x="456565" y="573320"/>
                </a:lnTo>
                <a:lnTo>
                  <a:pt x="451485" y="562556"/>
                </a:lnTo>
                <a:lnTo>
                  <a:pt x="446723" y="551476"/>
                </a:lnTo>
                <a:lnTo>
                  <a:pt x="442278" y="539763"/>
                </a:lnTo>
                <a:lnTo>
                  <a:pt x="439420" y="539446"/>
                </a:lnTo>
                <a:lnTo>
                  <a:pt x="436563" y="538180"/>
                </a:lnTo>
                <a:lnTo>
                  <a:pt x="430530" y="535647"/>
                </a:lnTo>
                <a:lnTo>
                  <a:pt x="424498" y="532165"/>
                </a:lnTo>
                <a:lnTo>
                  <a:pt x="421323" y="530266"/>
                </a:lnTo>
                <a:lnTo>
                  <a:pt x="418783" y="528050"/>
                </a:lnTo>
                <a:lnTo>
                  <a:pt x="416243" y="525517"/>
                </a:lnTo>
                <a:lnTo>
                  <a:pt x="414020" y="523301"/>
                </a:lnTo>
                <a:lnTo>
                  <a:pt x="411480" y="520452"/>
                </a:lnTo>
                <a:lnTo>
                  <a:pt x="409893" y="517286"/>
                </a:lnTo>
                <a:lnTo>
                  <a:pt x="408305" y="514753"/>
                </a:lnTo>
                <a:lnTo>
                  <a:pt x="407353" y="511588"/>
                </a:lnTo>
                <a:lnTo>
                  <a:pt x="406400" y="507789"/>
                </a:lnTo>
                <a:lnTo>
                  <a:pt x="406400" y="504940"/>
                </a:lnTo>
                <a:lnTo>
                  <a:pt x="407035" y="497975"/>
                </a:lnTo>
                <a:lnTo>
                  <a:pt x="407988" y="492277"/>
                </a:lnTo>
                <a:lnTo>
                  <a:pt x="410528" y="486262"/>
                </a:lnTo>
                <a:lnTo>
                  <a:pt x="412750" y="481197"/>
                </a:lnTo>
                <a:lnTo>
                  <a:pt x="416243" y="476765"/>
                </a:lnTo>
                <a:lnTo>
                  <a:pt x="418148" y="475498"/>
                </a:lnTo>
                <a:lnTo>
                  <a:pt x="420370" y="473915"/>
                </a:lnTo>
                <a:lnTo>
                  <a:pt x="422275" y="472333"/>
                </a:lnTo>
                <a:lnTo>
                  <a:pt x="424498" y="471066"/>
                </a:lnTo>
                <a:lnTo>
                  <a:pt x="427038" y="470117"/>
                </a:lnTo>
                <a:lnTo>
                  <a:pt x="429260" y="469483"/>
                </a:lnTo>
                <a:lnTo>
                  <a:pt x="428943" y="463152"/>
                </a:lnTo>
                <a:lnTo>
                  <a:pt x="429260" y="454921"/>
                </a:lnTo>
                <a:lnTo>
                  <a:pt x="429578" y="446690"/>
                </a:lnTo>
                <a:lnTo>
                  <a:pt x="430530" y="439092"/>
                </a:lnTo>
                <a:lnTo>
                  <a:pt x="431800" y="431495"/>
                </a:lnTo>
                <a:lnTo>
                  <a:pt x="433388" y="424213"/>
                </a:lnTo>
                <a:lnTo>
                  <a:pt x="434975" y="417249"/>
                </a:lnTo>
                <a:lnTo>
                  <a:pt x="437198" y="410601"/>
                </a:lnTo>
                <a:lnTo>
                  <a:pt x="439420" y="403953"/>
                </a:lnTo>
                <a:lnTo>
                  <a:pt x="441960" y="397621"/>
                </a:lnTo>
                <a:lnTo>
                  <a:pt x="444818" y="391606"/>
                </a:lnTo>
                <a:lnTo>
                  <a:pt x="447675" y="385908"/>
                </a:lnTo>
                <a:lnTo>
                  <a:pt x="451485" y="380843"/>
                </a:lnTo>
                <a:lnTo>
                  <a:pt x="454978" y="375144"/>
                </a:lnTo>
                <a:lnTo>
                  <a:pt x="458470" y="370712"/>
                </a:lnTo>
                <a:lnTo>
                  <a:pt x="462280" y="365964"/>
                </a:lnTo>
                <a:lnTo>
                  <a:pt x="466725" y="361215"/>
                </a:lnTo>
                <a:lnTo>
                  <a:pt x="471170" y="357100"/>
                </a:lnTo>
                <a:lnTo>
                  <a:pt x="475298" y="353301"/>
                </a:lnTo>
                <a:lnTo>
                  <a:pt x="480060" y="349818"/>
                </a:lnTo>
                <a:lnTo>
                  <a:pt x="484823" y="346336"/>
                </a:lnTo>
                <a:lnTo>
                  <a:pt x="489585" y="343170"/>
                </a:lnTo>
                <a:lnTo>
                  <a:pt x="494665" y="340321"/>
                </a:lnTo>
                <a:lnTo>
                  <a:pt x="499745" y="338105"/>
                </a:lnTo>
                <a:lnTo>
                  <a:pt x="504825" y="335573"/>
                </a:lnTo>
                <a:lnTo>
                  <a:pt x="509905" y="333673"/>
                </a:lnTo>
                <a:lnTo>
                  <a:pt x="515620" y="331774"/>
                </a:lnTo>
                <a:lnTo>
                  <a:pt x="520700" y="330191"/>
                </a:lnTo>
                <a:lnTo>
                  <a:pt x="526098" y="328925"/>
                </a:lnTo>
                <a:lnTo>
                  <a:pt x="531813" y="328291"/>
                </a:lnTo>
                <a:lnTo>
                  <a:pt x="537210" y="327342"/>
                </a:lnTo>
                <a:lnTo>
                  <a:pt x="542608" y="327025"/>
                </a:lnTo>
                <a:close/>
                <a:moveTo>
                  <a:pt x="1372720" y="0"/>
                </a:moveTo>
                <a:lnTo>
                  <a:pt x="1378112" y="0"/>
                </a:lnTo>
                <a:lnTo>
                  <a:pt x="1383504" y="0"/>
                </a:lnTo>
                <a:lnTo>
                  <a:pt x="1389212" y="318"/>
                </a:lnTo>
                <a:lnTo>
                  <a:pt x="1394604" y="1271"/>
                </a:lnTo>
                <a:lnTo>
                  <a:pt x="1400313" y="2225"/>
                </a:lnTo>
                <a:lnTo>
                  <a:pt x="1405387" y="3496"/>
                </a:lnTo>
                <a:lnTo>
                  <a:pt x="1410778" y="5085"/>
                </a:lnTo>
                <a:lnTo>
                  <a:pt x="1416170" y="6674"/>
                </a:lnTo>
                <a:lnTo>
                  <a:pt x="1421244" y="8581"/>
                </a:lnTo>
                <a:lnTo>
                  <a:pt x="1426636" y="11123"/>
                </a:lnTo>
                <a:lnTo>
                  <a:pt x="1431710" y="13666"/>
                </a:lnTo>
                <a:lnTo>
                  <a:pt x="1436785" y="16526"/>
                </a:lnTo>
                <a:lnTo>
                  <a:pt x="1441542" y="19704"/>
                </a:lnTo>
                <a:lnTo>
                  <a:pt x="1446299" y="22882"/>
                </a:lnTo>
                <a:lnTo>
                  <a:pt x="1450739" y="26378"/>
                </a:lnTo>
                <a:lnTo>
                  <a:pt x="1455179" y="30192"/>
                </a:lnTo>
                <a:lnTo>
                  <a:pt x="1459620" y="34641"/>
                </a:lnTo>
                <a:lnTo>
                  <a:pt x="1463743" y="39091"/>
                </a:lnTo>
                <a:lnTo>
                  <a:pt x="1467866" y="43858"/>
                </a:lnTo>
                <a:lnTo>
                  <a:pt x="1471354" y="48943"/>
                </a:lnTo>
                <a:lnTo>
                  <a:pt x="1474843" y="54028"/>
                </a:lnTo>
                <a:lnTo>
                  <a:pt x="1478331" y="59430"/>
                </a:lnTo>
                <a:lnTo>
                  <a:pt x="1481186" y="64833"/>
                </a:lnTo>
                <a:lnTo>
                  <a:pt x="1484357" y="71189"/>
                </a:lnTo>
                <a:lnTo>
                  <a:pt x="1486577" y="77545"/>
                </a:lnTo>
                <a:lnTo>
                  <a:pt x="1489115" y="83902"/>
                </a:lnTo>
                <a:lnTo>
                  <a:pt x="1491335" y="90576"/>
                </a:lnTo>
                <a:lnTo>
                  <a:pt x="1492920" y="97567"/>
                </a:lnTo>
                <a:lnTo>
                  <a:pt x="1494506" y="105195"/>
                </a:lnTo>
                <a:lnTo>
                  <a:pt x="1495775" y="112504"/>
                </a:lnTo>
                <a:lnTo>
                  <a:pt x="1496409" y="120450"/>
                </a:lnTo>
                <a:lnTo>
                  <a:pt x="1497043" y="128395"/>
                </a:lnTo>
                <a:lnTo>
                  <a:pt x="1497360" y="136658"/>
                </a:lnTo>
                <a:lnTo>
                  <a:pt x="1497360" y="139836"/>
                </a:lnTo>
                <a:lnTo>
                  <a:pt x="1497043" y="142696"/>
                </a:lnTo>
                <a:lnTo>
                  <a:pt x="1497360" y="142696"/>
                </a:lnTo>
                <a:lnTo>
                  <a:pt x="1499898" y="143014"/>
                </a:lnTo>
                <a:lnTo>
                  <a:pt x="1502752" y="143332"/>
                </a:lnTo>
                <a:lnTo>
                  <a:pt x="1505289" y="144285"/>
                </a:lnTo>
                <a:lnTo>
                  <a:pt x="1507509" y="145874"/>
                </a:lnTo>
                <a:lnTo>
                  <a:pt x="1509729" y="146828"/>
                </a:lnTo>
                <a:lnTo>
                  <a:pt x="1512267" y="149052"/>
                </a:lnTo>
                <a:lnTo>
                  <a:pt x="1514169" y="150959"/>
                </a:lnTo>
                <a:lnTo>
                  <a:pt x="1516072" y="153184"/>
                </a:lnTo>
                <a:lnTo>
                  <a:pt x="1517658" y="155726"/>
                </a:lnTo>
                <a:lnTo>
                  <a:pt x="1519244" y="158269"/>
                </a:lnTo>
                <a:lnTo>
                  <a:pt x="1520830" y="161447"/>
                </a:lnTo>
                <a:lnTo>
                  <a:pt x="1521781" y="164625"/>
                </a:lnTo>
                <a:lnTo>
                  <a:pt x="1522732" y="167803"/>
                </a:lnTo>
                <a:lnTo>
                  <a:pt x="1523367" y="171299"/>
                </a:lnTo>
                <a:lnTo>
                  <a:pt x="1523684" y="174795"/>
                </a:lnTo>
                <a:lnTo>
                  <a:pt x="1524001" y="178609"/>
                </a:lnTo>
                <a:lnTo>
                  <a:pt x="1523684" y="182104"/>
                </a:lnTo>
                <a:lnTo>
                  <a:pt x="1522732" y="185600"/>
                </a:lnTo>
                <a:lnTo>
                  <a:pt x="1521781" y="189096"/>
                </a:lnTo>
                <a:lnTo>
                  <a:pt x="1519561" y="192274"/>
                </a:lnTo>
                <a:lnTo>
                  <a:pt x="1517658" y="195452"/>
                </a:lnTo>
                <a:lnTo>
                  <a:pt x="1515121" y="198630"/>
                </a:lnTo>
                <a:lnTo>
                  <a:pt x="1512584" y="201173"/>
                </a:lnTo>
                <a:lnTo>
                  <a:pt x="1509412" y="203715"/>
                </a:lnTo>
                <a:lnTo>
                  <a:pt x="1506241" y="205940"/>
                </a:lnTo>
                <a:lnTo>
                  <a:pt x="1503069" y="208165"/>
                </a:lnTo>
                <a:lnTo>
                  <a:pt x="1499581" y="210072"/>
                </a:lnTo>
                <a:lnTo>
                  <a:pt x="1496409" y="211661"/>
                </a:lnTo>
                <a:lnTo>
                  <a:pt x="1492920" y="212614"/>
                </a:lnTo>
                <a:lnTo>
                  <a:pt x="1489749" y="213567"/>
                </a:lnTo>
                <a:lnTo>
                  <a:pt x="1486577" y="213885"/>
                </a:lnTo>
                <a:lnTo>
                  <a:pt x="1484040" y="214203"/>
                </a:lnTo>
                <a:lnTo>
                  <a:pt x="1483406" y="213885"/>
                </a:lnTo>
                <a:lnTo>
                  <a:pt x="1479600" y="225326"/>
                </a:lnTo>
                <a:lnTo>
                  <a:pt x="1474843" y="236768"/>
                </a:lnTo>
                <a:lnTo>
                  <a:pt x="1469768" y="247255"/>
                </a:lnTo>
                <a:lnTo>
                  <a:pt x="1464377" y="257743"/>
                </a:lnTo>
                <a:lnTo>
                  <a:pt x="1459937" y="264735"/>
                </a:lnTo>
                <a:lnTo>
                  <a:pt x="1455179" y="271726"/>
                </a:lnTo>
                <a:lnTo>
                  <a:pt x="1450422" y="279036"/>
                </a:lnTo>
                <a:lnTo>
                  <a:pt x="1445665" y="285392"/>
                </a:lnTo>
                <a:lnTo>
                  <a:pt x="1440591" y="291113"/>
                </a:lnTo>
                <a:lnTo>
                  <a:pt x="1435516" y="297151"/>
                </a:lnTo>
                <a:lnTo>
                  <a:pt x="1430442" y="302236"/>
                </a:lnTo>
                <a:lnTo>
                  <a:pt x="1425050" y="307003"/>
                </a:lnTo>
                <a:lnTo>
                  <a:pt x="1419342" y="311770"/>
                </a:lnTo>
                <a:lnTo>
                  <a:pt x="1413633" y="315266"/>
                </a:lnTo>
                <a:lnTo>
                  <a:pt x="1407607" y="318762"/>
                </a:lnTo>
                <a:lnTo>
                  <a:pt x="1401898" y="321622"/>
                </a:lnTo>
                <a:lnTo>
                  <a:pt x="1395872" y="323847"/>
                </a:lnTo>
                <a:lnTo>
                  <a:pt x="1389847" y="325436"/>
                </a:lnTo>
                <a:lnTo>
                  <a:pt x="1384138" y="326707"/>
                </a:lnTo>
                <a:lnTo>
                  <a:pt x="1378112" y="327025"/>
                </a:lnTo>
                <a:lnTo>
                  <a:pt x="1373672" y="326707"/>
                </a:lnTo>
                <a:lnTo>
                  <a:pt x="1369866" y="326072"/>
                </a:lnTo>
                <a:lnTo>
                  <a:pt x="1365426" y="325436"/>
                </a:lnTo>
                <a:lnTo>
                  <a:pt x="1361620" y="324165"/>
                </a:lnTo>
                <a:lnTo>
                  <a:pt x="1357814" y="322576"/>
                </a:lnTo>
                <a:lnTo>
                  <a:pt x="1353374" y="320987"/>
                </a:lnTo>
                <a:lnTo>
                  <a:pt x="1349569" y="319080"/>
                </a:lnTo>
                <a:lnTo>
                  <a:pt x="1345446" y="316855"/>
                </a:lnTo>
                <a:lnTo>
                  <a:pt x="1338151" y="312088"/>
                </a:lnTo>
                <a:lnTo>
                  <a:pt x="1330857" y="306368"/>
                </a:lnTo>
                <a:lnTo>
                  <a:pt x="1323879" y="299694"/>
                </a:lnTo>
                <a:lnTo>
                  <a:pt x="1317219" y="292702"/>
                </a:lnTo>
                <a:lnTo>
                  <a:pt x="1310559" y="285392"/>
                </a:lnTo>
                <a:lnTo>
                  <a:pt x="1304216" y="276494"/>
                </a:lnTo>
                <a:lnTo>
                  <a:pt x="1298190" y="267595"/>
                </a:lnTo>
                <a:lnTo>
                  <a:pt x="1292481" y="258061"/>
                </a:lnTo>
                <a:lnTo>
                  <a:pt x="1287090" y="247891"/>
                </a:lnTo>
                <a:lnTo>
                  <a:pt x="1281381" y="236768"/>
                </a:lnTo>
                <a:lnTo>
                  <a:pt x="1276624" y="225326"/>
                </a:lnTo>
                <a:lnTo>
                  <a:pt x="1272501" y="213885"/>
                </a:lnTo>
                <a:lnTo>
                  <a:pt x="1269647" y="213250"/>
                </a:lnTo>
                <a:lnTo>
                  <a:pt x="1266792" y="212296"/>
                </a:lnTo>
                <a:lnTo>
                  <a:pt x="1260449" y="209436"/>
                </a:lnTo>
                <a:lnTo>
                  <a:pt x="1254741" y="206576"/>
                </a:lnTo>
                <a:lnTo>
                  <a:pt x="1251569" y="204351"/>
                </a:lnTo>
                <a:lnTo>
                  <a:pt x="1248715" y="202126"/>
                </a:lnTo>
                <a:lnTo>
                  <a:pt x="1246495" y="199584"/>
                </a:lnTo>
                <a:lnTo>
                  <a:pt x="1243958" y="197041"/>
                </a:lnTo>
                <a:lnTo>
                  <a:pt x="1241737" y="194181"/>
                </a:lnTo>
                <a:lnTo>
                  <a:pt x="1240152" y="191321"/>
                </a:lnTo>
                <a:lnTo>
                  <a:pt x="1238566" y="188461"/>
                </a:lnTo>
                <a:lnTo>
                  <a:pt x="1237297" y="185283"/>
                </a:lnTo>
                <a:lnTo>
                  <a:pt x="1236663" y="182104"/>
                </a:lnTo>
                <a:lnTo>
                  <a:pt x="1236663" y="178609"/>
                </a:lnTo>
                <a:lnTo>
                  <a:pt x="1236980" y="172252"/>
                </a:lnTo>
                <a:lnTo>
                  <a:pt x="1238249" y="165896"/>
                </a:lnTo>
                <a:lnTo>
                  <a:pt x="1240469" y="160493"/>
                </a:lnTo>
                <a:lnTo>
                  <a:pt x="1243323" y="155091"/>
                </a:lnTo>
                <a:lnTo>
                  <a:pt x="1246495" y="150959"/>
                </a:lnTo>
                <a:lnTo>
                  <a:pt x="1248398" y="149052"/>
                </a:lnTo>
                <a:lnTo>
                  <a:pt x="1250301" y="147463"/>
                </a:lnTo>
                <a:lnTo>
                  <a:pt x="1252203" y="145874"/>
                </a:lnTo>
                <a:lnTo>
                  <a:pt x="1254741" y="144921"/>
                </a:lnTo>
                <a:lnTo>
                  <a:pt x="1256961" y="143650"/>
                </a:lnTo>
                <a:lnTo>
                  <a:pt x="1259498" y="143332"/>
                </a:lnTo>
                <a:lnTo>
                  <a:pt x="1258864" y="136658"/>
                </a:lnTo>
                <a:lnTo>
                  <a:pt x="1259498" y="128395"/>
                </a:lnTo>
                <a:lnTo>
                  <a:pt x="1259815" y="120450"/>
                </a:lnTo>
                <a:lnTo>
                  <a:pt x="1260449" y="112504"/>
                </a:lnTo>
                <a:lnTo>
                  <a:pt x="1261718" y="105195"/>
                </a:lnTo>
                <a:lnTo>
                  <a:pt x="1263304" y="97567"/>
                </a:lnTo>
                <a:lnTo>
                  <a:pt x="1264889" y="90576"/>
                </a:lnTo>
                <a:lnTo>
                  <a:pt x="1267427" y="83902"/>
                </a:lnTo>
                <a:lnTo>
                  <a:pt x="1269647" y="77545"/>
                </a:lnTo>
                <a:lnTo>
                  <a:pt x="1271867" y="71189"/>
                </a:lnTo>
                <a:lnTo>
                  <a:pt x="1274721" y="64833"/>
                </a:lnTo>
                <a:lnTo>
                  <a:pt x="1277893" y="59430"/>
                </a:lnTo>
                <a:lnTo>
                  <a:pt x="1281381" y="54028"/>
                </a:lnTo>
                <a:lnTo>
                  <a:pt x="1284870" y="48943"/>
                </a:lnTo>
                <a:lnTo>
                  <a:pt x="1288359" y="43858"/>
                </a:lnTo>
                <a:lnTo>
                  <a:pt x="1292481" y="39091"/>
                </a:lnTo>
                <a:lnTo>
                  <a:pt x="1296922" y="34641"/>
                </a:lnTo>
                <a:lnTo>
                  <a:pt x="1301045" y="30192"/>
                </a:lnTo>
                <a:lnTo>
                  <a:pt x="1305485" y="26378"/>
                </a:lnTo>
                <a:lnTo>
                  <a:pt x="1310242" y="22882"/>
                </a:lnTo>
                <a:lnTo>
                  <a:pt x="1314999" y="19704"/>
                </a:lnTo>
                <a:lnTo>
                  <a:pt x="1319439" y="16526"/>
                </a:lnTo>
                <a:lnTo>
                  <a:pt x="1324831" y="13666"/>
                </a:lnTo>
                <a:lnTo>
                  <a:pt x="1329905" y="11123"/>
                </a:lnTo>
                <a:lnTo>
                  <a:pt x="1334980" y="8581"/>
                </a:lnTo>
                <a:lnTo>
                  <a:pt x="1340054" y="6674"/>
                </a:lnTo>
                <a:lnTo>
                  <a:pt x="1345446" y="5085"/>
                </a:lnTo>
                <a:lnTo>
                  <a:pt x="1350520" y="3496"/>
                </a:lnTo>
                <a:lnTo>
                  <a:pt x="1356229" y="2225"/>
                </a:lnTo>
                <a:lnTo>
                  <a:pt x="1361620" y="1271"/>
                </a:lnTo>
                <a:lnTo>
                  <a:pt x="1367012" y="318"/>
                </a:lnTo>
                <a:lnTo>
                  <a:pt x="1372720" y="0"/>
                </a:lnTo>
                <a:close/>
                <a:moveTo>
                  <a:pt x="819953" y="0"/>
                </a:moveTo>
                <a:lnTo>
                  <a:pt x="825662" y="0"/>
                </a:lnTo>
                <a:lnTo>
                  <a:pt x="831053" y="0"/>
                </a:lnTo>
                <a:lnTo>
                  <a:pt x="836762" y="318"/>
                </a:lnTo>
                <a:lnTo>
                  <a:pt x="842154" y="1271"/>
                </a:lnTo>
                <a:lnTo>
                  <a:pt x="847545" y="2225"/>
                </a:lnTo>
                <a:lnTo>
                  <a:pt x="852620" y="3496"/>
                </a:lnTo>
                <a:lnTo>
                  <a:pt x="858328" y="5085"/>
                </a:lnTo>
                <a:lnTo>
                  <a:pt x="863720" y="6674"/>
                </a:lnTo>
                <a:lnTo>
                  <a:pt x="868794" y="8581"/>
                </a:lnTo>
                <a:lnTo>
                  <a:pt x="873869" y="11123"/>
                </a:lnTo>
                <a:lnTo>
                  <a:pt x="878943" y="13666"/>
                </a:lnTo>
                <a:lnTo>
                  <a:pt x="884335" y="16526"/>
                </a:lnTo>
                <a:lnTo>
                  <a:pt x="888775" y="19704"/>
                </a:lnTo>
                <a:lnTo>
                  <a:pt x="893532" y="22882"/>
                </a:lnTo>
                <a:lnTo>
                  <a:pt x="898289" y="26378"/>
                </a:lnTo>
                <a:lnTo>
                  <a:pt x="902729" y="30192"/>
                </a:lnTo>
                <a:lnTo>
                  <a:pt x="906852" y="34641"/>
                </a:lnTo>
                <a:lnTo>
                  <a:pt x="910975" y="39091"/>
                </a:lnTo>
                <a:lnTo>
                  <a:pt x="915098" y="43858"/>
                </a:lnTo>
                <a:lnTo>
                  <a:pt x="918904" y="48943"/>
                </a:lnTo>
                <a:lnTo>
                  <a:pt x="922393" y="54028"/>
                </a:lnTo>
                <a:lnTo>
                  <a:pt x="925881" y="59430"/>
                </a:lnTo>
                <a:lnTo>
                  <a:pt x="928736" y="64833"/>
                </a:lnTo>
                <a:lnTo>
                  <a:pt x="931907" y="71189"/>
                </a:lnTo>
                <a:lnTo>
                  <a:pt x="934127" y="77545"/>
                </a:lnTo>
                <a:lnTo>
                  <a:pt x="936347" y="83902"/>
                </a:lnTo>
                <a:lnTo>
                  <a:pt x="938884" y="90576"/>
                </a:lnTo>
                <a:lnTo>
                  <a:pt x="940470" y="97567"/>
                </a:lnTo>
                <a:lnTo>
                  <a:pt x="942056" y="105195"/>
                </a:lnTo>
                <a:lnTo>
                  <a:pt x="943007" y="112504"/>
                </a:lnTo>
                <a:lnTo>
                  <a:pt x="943959" y="120450"/>
                </a:lnTo>
                <a:lnTo>
                  <a:pt x="944276" y="128395"/>
                </a:lnTo>
                <a:lnTo>
                  <a:pt x="944593" y="136658"/>
                </a:lnTo>
                <a:lnTo>
                  <a:pt x="944276" y="139836"/>
                </a:lnTo>
                <a:lnTo>
                  <a:pt x="944276" y="142696"/>
                </a:lnTo>
                <a:lnTo>
                  <a:pt x="944593" y="142696"/>
                </a:lnTo>
                <a:lnTo>
                  <a:pt x="947448" y="143014"/>
                </a:lnTo>
                <a:lnTo>
                  <a:pt x="949985" y="143332"/>
                </a:lnTo>
                <a:lnTo>
                  <a:pt x="952522" y="144285"/>
                </a:lnTo>
                <a:lnTo>
                  <a:pt x="955059" y="145874"/>
                </a:lnTo>
                <a:lnTo>
                  <a:pt x="957279" y="146828"/>
                </a:lnTo>
                <a:lnTo>
                  <a:pt x="959816" y="149052"/>
                </a:lnTo>
                <a:lnTo>
                  <a:pt x="961719" y="150959"/>
                </a:lnTo>
                <a:lnTo>
                  <a:pt x="963622" y="153184"/>
                </a:lnTo>
                <a:lnTo>
                  <a:pt x="965208" y="155726"/>
                </a:lnTo>
                <a:lnTo>
                  <a:pt x="966794" y="158269"/>
                </a:lnTo>
                <a:lnTo>
                  <a:pt x="968379" y="161447"/>
                </a:lnTo>
                <a:lnTo>
                  <a:pt x="969014" y="164625"/>
                </a:lnTo>
                <a:lnTo>
                  <a:pt x="970282" y="167803"/>
                </a:lnTo>
                <a:lnTo>
                  <a:pt x="970599" y="171299"/>
                </a:lnTo>
                <a:lnTo>
                  <a:pt x="971234" y="174795"/>
                </a:lnTo>
                <a:lnTo>
                  <a:pt x="971551" y="178609"/>
                </a:lnTo>
                <a:lnTo>
                  <a:pt x="971234" y="182104"/>
                </a:lnTo>
                <a:lnTo>
                  <a:pt x="970282" y="185600"/>
                </a:lnTo>
                <a:lnTo>
                  <a:pt x="969014" y="189096"/>
                </a:lnTo>
                <a:lnTo>
                  <a:pt x="967111" y="192274"/>
                </a:lnTo>
                <a:lnTo>
                  <a:pt x="965208" y="195452"/>
                </a:lnTo>
                <a:lnTo>
                  <a:pt x="962354" y="198630"/>
                </a:lnTo>
                <a:lnTo>
                  <a:pt x="959816" y="201173"/>
                </a:lnTo>
                <a:lnTo>
                  <a:pt x="956962" y="203715"/>
                </a:lnTo>
                <a:lnTo>
                  <a:pt x="953791" y="205940"/>
                </a:lnTo>
                <a:lnTo>
                  <a:pt x="950619" y="208165"/>
                </a:lnTo>
                <a:lnTo>
                  <a:pt x="947130" y="210072"/>
                </a:lnTo>
                <a:lnTo>
                  <a:pt x="943959" y="211661"/>
                </a:lnTo>
                <a:lnTo>
                  <a:pt x="940470" y="212614"/>
                </a:lnTo>
                <a:lnTo>
                  <a:pt x="937299" y="213567"/>
                </a:lnTo>
                <a:lnTo>
                  <a:pt x="934127" y="213885"/>
                </a:lnTo>
                <a:lnTo>
                  <a:pt x="931273" y="214203"/>
                </a:lnTo>
                <a:lnTo>
                  <a:pt x="930956" y="213885"/>
                </a:lnTo>
                <a:lnTo>
                  <a:pt x="927150" y="225326"/>
                </a:lnTo>
                <a:lnTo>
                  <a:pt x="922393" y="236768"/>
                </a:lnTo>
                <a:lnTo>
                  <a:pt x="917318" y="247255"/>
                </a:lnTo>
                <a:lnTo>
                  <a:pt x="911610" y="257743"/>
                </a:lnTo>
                <a:lnTo>
                  <a:pt x="907487" y="264735"/>
                </a:lnTo>
                <a:lnTo>
                  <a:pt x="902729" y="271726"/>
                </a:lnTo>
                <a:lnTo>
                  <a:pt x="897972" y="279036"/>
                </a:lnTo>
                <a:lnTo>
                  <a:pt x="893215" y="285392"/>
                </a:lnTo>
                <a:lnTo>
                  <a:pt x="888140" y="291113"/>
                </a:lnTo>
                <a:lnTo>
                  <a:pt x="883066" y="297151"/>
                </a:lnTo>
                <a:lnTo>
                  <a:pt x="877992" y="302236"/>
                </a:lnTo>
                <a:lnTo>
                  <a:pt x="872283" y="307003"/>
                </a:lnTo>
                <a:lnTo>
                  <a:pt x="866574" y="311770"/>
                </a:lnTo>
                <a:lnTo>
                  <a:pt x="860866" y="315266"/>
                </a:lnTo>
                <a:lnTo>
                  <a:pt x="855157" y="318762"/>
                </a:lnTo>
                <a:lnTo>
                  <a:pt x="849131" y="321622"/>
                </a:lnTo>
                <a:lnTo>
                  <a:pt x="843422" y="323847"/>
                </a:lnTo>
                <a:lnTo>
                  <a:pt x="837397" y="325436"/>
                </a:lnTo>
                <a:lnTo>
                  <a:pt x="831371" y="326707"/>
                </a:lnTo>
                <a:lnTo>
                  <a:pt x="825662" y="327025"/>
                </a:lnTo>
                <a:lnTo>
                  <a:pt x="821222" y="326707"/>
                </a:lnTo>
                <a:lnTo>
                  <a:pt x="817416" y="326072"/>
                </a:lnTo>
                <a:lnTo>
                  <a:pt x="812976" y="325436"/>
                </a:lnTo>
                <a:lnTo>
                  <a:pt x="809170" y="324165"/>
                </a:lnTo>
                <a:lnTo>
                  <a:pt x="805047" y="322576"/>
                </a:lnTo>
                <a:lnTo>
                  <a:pt x="800924" y="320987"/>
                </a:lnTo>
                <a:lnTo>
                  <a:pt x="796801" y="319080"/>
                </a:lnTo>
                <a:lnTo>
                  <a:pt x="792996" y="316855"/>
                </a:lnTo>
                <a:lnTo>
                  <a:pt x="785384" y="312088"/>
                </a:lnTo>
                <a:lnTo>
                  <a:pt x="778407" y="306368"/>
                </a:lnTo>
                <a:lnTo>
                  <a:pt x="771429" y="299694"/>
                </a:lnTo>
                <a:lnTo>
                  <a:pt x="764769" y="292702"/>
                </a:lnTo>
                <a:lnTo>
                  <a:pt x="758109" y="285392"/>
                </a:lnTo>
                <a:lnTo>
                  <a:pt x="751766" y="276494"/>
                </a:lnTo>
                <a:lnTo>
                  <a:pt x="745423" y="267595"/>
                </a:lnTo>
                <a:lnTo>
                  <a:pt x="740031" y="258061"/>
                </a:lnTo>
                <a:lnTo>
                  <a:pt x="734323" y="247891"/>
                </a:lnTo>
                <a:lnTo>
                  <a:pt x="728931" y="236768"/>
                </a:lnTo>
                <a:lnTo>
                  <a:pt x="724174" y="225326"/>
                </a:lnTo>
                <a:lnTo>
                  <a:pt x="719734" y="213885"/>
                </a:lnTo>
                <a:lnTo>
                  <a:pt x="717197" y="213250"/>
                </a:lnTo>
                <a:lnTo>
                  <a:pt x="714025" y="212296"/>
                </a:lnTo>
                <a:lnTo>
                  <a:pt x="707999" y="209436"/>
                </a:lnTo>
                <a:lnTo>
                  <a:pt x="702291" y="206576"/>
                </a:lnTo>
                <a:lnTo>
                  <a:pt x="699119" y="204351"/>
                </a:lnTo>
                <a:lnTo>
                  <a:pt x="696265" y="202126"/>
                </a:lnTo>
                <a:lnTo>
                  <a:pt x="694045" y="199584"/>
                </a:lnTo>
                <a:lnTo>
                  <a:pt x="691507" y="197041"/>
                </a:lnTo>
                <a:lnTo>
                  <a:pt x="689287" y="194181"/>
                </a:lnTo>
                <a:lnTo>
                  <a:pt x="687702" y="191321"/>
                </a:lnTo>
                <a:lnTo>
                  <a:pt x="686116" y="188461"/>
                </a:lnTo>
                <a:lnTo>
                  <a:pt x="684847" y="185283"/>
                </a:lnTo>
                <a:lnTo>
                  <a:pt x="684213" y="182104"/>
                </a:lnTo>
                <a:lnTo>
                  <a:pt x="684213" y="178609"/>
                </a:lnTo>
                <a:lnTo>
                  <a:pt x="684530" y="172252"/>
                </a:lnTo>
                <a:lnTo>
                  <a:pt x="685482" y="165896"/>
                </a:lnTo>
                <a:lnTo>
                  <a:pt x="688019" y="160493"/>
                </a:lnTo>
                <a:lnTo>
                  <a:pt x="690873" y="155091"/>
                </a:lnTo>
                <a:lnTo>
                  <a:pt x="694045" y="150959"/>
                </a:lnTo>
                <a:lnTo>
                  <a:pt x="695948" y="149052"/>
                </a:lnTo>
                <a:lnTo>
                  <a:pt x="697850" y="147463"/>
                </a:lnTo>
                <a:lnTo>
                  <a:pt x="699753" y="145874"/>
                </a:lnTo>
                <a:lnTo>
                  <a:pt x="702291" y="144921"/>
                </a:lnTo>
                <a:lnTo>
                  <a:pt x="704511" y="143650"/>
                </a:lnTo>
                <a:lnTo>
                  <a:pt x="706731" y="143332"/>
                </a:lnTo>
                <a:lnTo>
                  <a:pt x="706414" y="136658"/>
                </a:lnTo>
                <a:lnTo>
                  <a:pt x="706731" y="128395"/>
                </a:lnTo>
                <a:lnTo>
                  <a:pt x="707365" y="120450"/>
                </a:lnTo>
                <a:lnTo>
                  <a:pt x="707999" y="112504"/>
                </a:lnTo>
                <a:lnTo>
                  <a:pt x="709268" y="105195"/>
                </a:lnTo>
                <a:lnTo>
                  <a:pt x="710854" y="97567"/>
                </a:lnTo>
                <a:lnTo>
                  <a:pt x="712439" y="90576"/>
                </a:lnTo>
                <a:lnTo>
                  <a:pt x="714659" y="83902"/>
                </a:lnTo>
                <a:lnTo>
                  <a:pt x="716562" y="77545"/>
                </a:lnTo>
                <a:lnTo>
                  <a:pt x="719417" y="71189"/>
                </a:lnTo>
                <a:lnTo>
                  <a:pt x="722271" y="64833"/>
                </a:lnTo>
                <a:lnTo>
                  <a:pt x="725442" y="59430"/>
                </a:lnTo>
                <a:lnTo>
                  <a:pt x="728931" y="54028"/>
                </a:lnTo>
                <a:lnTo>
                  <a:pt x="732420" y="48943"/>
                </a:lnTo>
                <a:lnTo>
                  <a:pt x="735909" y="43858"/>
                </a:lnTo>
                <a:lnTo>
                  <a:pt x="740031" y="39091"/>
                </a:lnTo>
                <a:lnTo>
                  <a:pt x="744154" y="34641"/>
                </a:lnTo>
                <a:lnTo>
                  <a:pt x="748595" y="30192"/>
                </a:lnTo>
                <a:lnTo>
                  <a:pt x="752717" y="26378"/>
                </a:lnTo>
                <a:lnTo>
                  <a:pt x="757475" y="22882"/>
                </a:lnTo>
                <a:lnTo>
                  <a:pt x="762232" y="19704"/>
                </a:lnTo>
                <a:lnTo>
                  <a:pt x="766989" y="16526"/>
                </a:lnTo>
                <a:lnTo>
                  <a:pt x="772064" y="13666"/>
                </a:lnTo>
                <a:lnTo>
                  <a:pt x="777138" y="11123"/>
                </a:lnTo>
                <a:lnTo>
                  <a:pt x="782212" y="8581"/>
                </a:lnTo>
                <a:lnTo>
                  <a:pt x="787604" y="6674"/>
                </a:lnTo>
                <a:lnTo>
                  <a:pt x="792996" y="5085"/>
                </a:lnTo>
                <a:lnTo>
                  <a:pt x="798070" y="3496"/>
                </a:lnTo>
                <a:lnTo>
                  <a:pt x="803461" y="2225"/>
                </a:lnTo>
                <a:lnTo>
                  <a:pt x="809170" y="1271"/>
                </a:lnTo>
                <a:lnTo>
                  <a:pt x="814562" y="318"/>
                </a:lnTo>
                <a:lnTo>
                  <a:pt x="819953" y="0"/>
                </a:lnTo>
                <a:close/>
              </a:path>
            </a:pathLst>
          </a:custGeom>
          <a:solidFill>
            <a:srgbClr val="D72113"/>
          </a:solidFill>
          <a:ln w="9525">
            <a:noFill/>
          </a:ln>
        </p:spPr>
        <p:txBody>
          <a:bodyPr anchor="ctr"/>
          <a:p>
            <a:pPr algn="ctr"/>
            <a:endParaRPr>
              <a:solidFill>
                <a:schemeClr val="bg1"/>
              </a:solidFill>
              <a:latin typeface="Calibri" panose="020F0502020204030204" charset="0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pic>
        <p:nvPicPr>
          <p:cNvPr id="129" name="图片 128" descr="20267497"/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1704340" y="3491865"/>
            <a:ext cx="351790" cy="351790"/>
          </a:xfrm>
          <a:prstGeom prst="rect">
            <a:avLst/>
          </a:prstGeom>
        </p:spPr>
      </p:pic>
      <p:pic>
        <p:nvPicPr>
          <p:cNvPr id="131" name="图片 130" descr="20267406"/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1697355" y="6084570"/>
            <a:ext cx="365760" cy="365760"/>
          </a:xfrm>
          <a:prstGeom prst="rect">
            <a:avLst/>
          </a:prstGeom>
        </p:spPr>
      </p:pic>
      <p:pic>
        <p:nvPicPr>
          <p:cNvPr id="132" name="图片 131" descr="20267449"/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9971405" y="2667000"/>
            <a:ext cx="387985" cy="387985"/>
          </a:xfrm>
          <a:prstGeom prst="rect">
            <a:avLst/>
          </a:prstGeom>
        </p:spPr>
      </p:pic>
      <p:pic>
        <p:nvPicPr>
          <p:cNvPr id="133" name="图片 132" descr="20267451"/>
          <p:cNvPicPr>
            <a:picLocks noChangeAspect="1"/>
          </p:cNvPicPr>
          <p:nvPr/>
        </p:nvPicPr>
        <p:blipFill>
          <a:blip r:embed="rId13">
            <a:extLs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9984105" y="3672840"/>
            <a:ext cx="362585" cy="362585"/>
          </a:xfrm>
          <a:prstGeom prst="rect">
            <a:avLst/>
          </a:prstGeom>
        </p:spPr>
      </p:pic>
      <p:pic>
        <p:nvPicPr>
          <p:cNvPr id="134" name="图片 133" descr="20267457"/>
          <p:cNvPicPr>
            <a:picLocks noChangeAspect="1"/>
          </p:cNvPicPr>
          <p:nvPr/>
        </p:nvPicPr>
        <p:blipFill>
          <a:blip r:embed="rId15">
            <a:extLst>
              <a:ext uri="{96DAC541-7B7A-43D3-8B79-37D633B846F1}">
                <asvg:svgBlip xmlns:asvg="http://schemas.microsoft.com/office/drawing/2016/SVG/main" r:embed="rId16"/>
              </a:ext>
            </a:extLst>
          </a:blip>
          <a:stretch>
            <a:fillRect/>
          </a:stretch>
        </p:blipFill>
        <p:spPr>
          <a:xfrm>
            <a:off x="9983153" y="4708525"/>
            <a:ext cx="364490" cy="364490"/>
          </a:xfrm>
          <a:prstGeom prst="rect">
            <a:avLst/>
          </a:prstGeom>
        </p:spPr>
      </p:pic>
      <p:sp>
        <p:nvSpPr>
          <p:cNvPr id="135" name="KSO_Shape"/>
          <p:cNvSpPr/>
          <p:nvPr/>
        </p:nvSpPr>
        <p:spPr>
          <a:xfrm>
            <a:off x="9958388" y="5803900"/>
            <a:ext cx="414020" cy="215265"/>
          </a:xfrm>
          <a:custGeom>
            <a:avLst/>
            <a:gdLst>
              <a:gd name="txL" fmla="*/ 0 w 2874963"/>
              <a:gd name="txT" fmla="*/ 0 h 1666875"/>
              <a:gd name="txR" fmla="*/ 2874963 w 2874963"/>
              <a:gd name="txB" fmla="*/ 1666875 h 1666875"/>
            </a:gdLst>
            <a:ahLst/>
            <a:cxnLst>
              <a:cxn ang="0">
                <a:pos x="158452" y="136142"/>
              </a:cxn>
              <a:cxn ang="0">
                <a:pos x="213800" y="145220"/>
              </a:cxn>
              <a:cxn ang="0">
                <a:pos x="191028" y="140694"/>
              </a:cxn>
              <a:cxn ang="0">
                <a:pos x="86458" y="146599"/>
              </a:cxn>
              <a:cxn ang="0">
                <a:pos x="243390" y="149665"/>
              </a:cxn>
              <a:cxn ang="0">
                <a:pos x="286400" y="134913"/>
              </a:cxn>
              <a:cxn ang="0">
                <a:pos x="301109" y="185546"/>
              </a:cxn>
              <a:cxn ang="0">
                <a:pos x="99438" y="132784"/>
              </a:cxn>
              <a:cxn ang="0">
                <a:pos x="11334" y="138449"/>
              </a:cxn>
              <a:cxn ang="0">
                <a:pos x="175996" y="145023"/>
              </a:cxn>
              <a:cxn ang="0">
                <a:pos x="221372" y="159802"/>
              </a:cxn>
              <a:cxn ang="0">
                <a:pos x="82639" y="116685"/>
              </a:cxn>
              <a:cxn ang="0">
                <a:pos x="77239" y="170105"/>
              </a:cxn>
              <a:cxn ang="0">
                <a:pos x="260050" y="47236"/>
              </a:cxn>
              <a:cxn ang="0">
                <a:pos x="269851" y="73034"/>
              </a:cxn>
              <a:cxn ang="0">
                <a:pos x="256268" y="103551"/>
              </a:cxn>
              <a:cxn ang="0">
                <a:pos x="237239" y="117319"/>
              </a:cxn>
              <a:cxn ang="0">
                <a:pos x="218280" y="103551"/>
              </a:cxn>
              <a:cxn ang="0">
                <a:pos x="204674" y="73089"/>
              </a:cxn>
              <a:cxn ang="0">
                <a:pos x="214213" y="48174"/>
              </a:cxn>
              <a:cxn ang="0">
                <a:pos x="243090" y="43925"/>
              </a:cxn>
              <a:cxn ang="0">
                <a:pos x="86772" y="45635"/>
              </a:cxn>
              <a:cxn ang="0">
                <a:pos x="97052" y="71599"/>
              </a:cxn>
              <a:cxn ang="0">
                <a:pos x="84892" y="100957"/>
              </a:cxn>
              <a:cxn ang="0">
                <a:pos x="65737" y="117209"/>
              </a:cxn>
              <a:cxn ang="0">
                <a:pos x="47033" y="106006"/>
              </a:cxn>
              <a:cxn ang="0">
                <a:pos x="32090" y="74579"/>
              </a:cxn>
              <a:cxn ang="0">
                <a:pos x="40942" y="50519"/>
              </a:cxn>
              <a:cxn ang="0">
                <a:pos x="68045" y="44808"/>
              </a:cxn>
              <a:cxn ang="0">
                <a:pos x="177007" y="32178"/>
              </a:cxn>
              <a:cxn ang="0">
                <a:pos x="189520" y="63036"/>
              </a:cxn>
              <a:cxn ang="0">
                <a:pos x="186790" y="76032"/>
              </a:cxn>
              <a:cxn ang="0">
                <a:pos x="169978" y="109821"/>
              </a:cxn>
              <a:cxn ang="0">
                <a:pos x="152359" y="120687"/>
              </a:cxn>
              <a:cxn ang="0">
                <a:pos x="134503" y="112890"/>
              </a:cxn>
              <a:cxn ang="0">
                <a:pos x="116741" y="78106"/>
              </a:cxn>
              <a:cxn ang="0">
                <a:pos x="111731" y="65027"/>
              </a:cxn>
              <a:cxn ang="0">
                <a:pos x="123485" y="35745"/>
              </a:cxn>
              <a:cxn ang="0">
                <a:pos x="153333" y="33561"/>
              </a:cxn>
              <a:cxn ang="0">
                <a:pos x="247729" y="19270"/>
              </a:cxn>
              <a:cxn ang="0">
                <a:pos x="261915" y="27627"/>
              </a:cxn>
              <a:cxn ang="0">
                <a:pos x="267808" y="55895"/>
              </a:cxn>
              <a:cxn ang="0">
                <a:pos x="259610" y="42657"/>
              </a:cxn>
              <a:cxn ang="0">
                <a:pos x="240506" y="43374"/>
              </a:cxn>
              <a:cxn ang="0">
                <a:pos x="212633" y="49332"/>
              </a:cxn>
              <a:cxn ang="0">
                <a:pos x="206788" y="46601"/>
              </a:cxn>
              <a:cxn ang="0">
                <a:pos x="220190" y="21891"/>
              </a:cxn>
              <a:cxn ang="0">
                <a:pos x="79184" y="21173"/>
              </a:cxn>
              <a:cxn ang="0">
                <a:pos x="91374" y="30688"/>
              </a:cxn>
              <a:cxn ang="0">
                <a:pos x="94130" y="64886"/>
              </a:cxn>
              <a:cxn ang="0">
                <a:pos x="84008" y="38603"/>
              </a:cxn>
              <a:cxn ang="0">
                <a:pos x="58844" y="45250"/>
              </a:cxn>
              <a:cxn ang="0">
                <a:pos x="37815" y="62184"/>
              </a:cxn>
              <a:cxn ang="0">
                <a:pos x="35130" y="40451"/>
              </a:cxn>
              <a:cxn ang="0">
                <a:pos x="54187" y="18912"/>
              </a:cxn>
              <a:cxn ang="0">
                <a:pos x="168143" y="4008"/>
              </a:cxn>
              <a:cxn ang="0">
                <a:pos x="183154" y="15145"/>
              </a:cxn>
              <a:cxn ang="0">
                <a:pos x="187478" y="55579"/>
              </a:cxn>
              <a:cxn ang="0">
                <a:pos x="176528" y="27776"/>
              </a:cxn>
              <a:cxn ang="0">
                <a:pos x="152205" y="32087"/>
              </a:cxn>
              <a:cxn ang="0">
                <a:pos x="122372" y="34105"/>
              </a:cxn>
              <a:cxn ang="0">
                <a:pos x="113750" y="42313"/>
              </a:cxn>
              <a:cxn ang="0">
                <a:pos x="124225" y="10419"/>
              </a:cxn>
            </a:cxnLst>
            <a:rect l="txL" t="txT" r="txR" b="txB"/>
            <a:pathLst>
              <a:path w="2874963" h="1666875">
                <a:moveTo>
                  <a:pt x="2146300" y="1431925"/>
                </a:moveTo>
                <a:lnTo>
                  <a:pt x="2236788" y="1524000"/>
                </a:lnTo>
                <a:lnTo>
                  <a:pt x="2168353" y="1524000"/>
                </a:lnTo>
                <a:lnTo>
                  <a:pt x="2157895" y="1478874"/>
                </a:lnTo>
                <a:lnTo>
                  <a:pt x="2146300" y="1431925"/>
                </a:lnTo>
                <a:close/>
                <a:moveTo>
                  <a:pt x="728663" y="1431925"/>
                </a:moveTo>
                <a:lnTo>
                  <a:pt x="717068" y="1478874"/>
                </a:lnTo>
                <a:lnTo>
                  <a:pt x="706609" y="1524000"/>
                </a:lnTo>
                <a:lnTo>
                  <a:pt x="638175" y="1524000"/>
                </a:lnTo>
                <a:lnTo>
                  <a:pt x="728663" y="1431925"/>
                </a:lnTo>
                <a:close/>
                <a:moveTo>
                  <a:pt x="1943100" y="1100137"/>
                </a:moveTo>
                <a:lnTo>
                  <a:pt x="2025650" y="1134290"/>
                </a:lnTo>
                <a:lnTo>
                  <a:pt x="2014020" y="1143000"/>
                </a:lnTo>
                <a:lnTo>
                  <a:pt x="1998741" y="1133144"/>
                </a:lnTo>
                <a:lnTo>
                  <a:pt x="1982094" y="1122600"/>
                </a:lnTo>
                <a:lnTo>
                  <a:pt x="1963395" y="1111598"/>
                </a:lnTo>
                <a:lnTo>
                  <a:pt x="1943100" y="1100137"/>
                </a:lnTo>
                <a:close/>
                <a:moveTo>
                  <a:pt x="931863" y="1100137"/>
                </a:moveTo>
                <a:lnTo>
                  <a:pt x="911734" y="1111598"/>
                </a:lnTo>
                <a:lnTo>
                  <a:pt x="893618" y="1122600"/>
                </a:lnTo>
                <a:lnTo>
                  <a:pt x="876844" y="1133144"/>
                </a:lnTo>
                <a:lnTo>
                  <a:pt x="862083" y="1143000"/>
                </a:lnTo>
                <a:lnTo>
                  <a:pt x="850900" y="1134290"/>
                </a:lnTo>
                <a:lnTo>
                  <a:pt x="931863" y="1100137"/>
                </a:lnTo>
                <a:close/>
                <a:moveTo>
                  <a:pt x="1400118" y="1046162"/>
                </a:moveTo>
                <a:lnTo>
                  <a:pt x="1474845" y="1046162"/>
                </a:lnTo>
                <a:lnTo>
                  <a:pt x="1512888" y="1118219"/>
                </a:lnTo>
                <a:lnTo>
                  <a:pt x="1486620" y="1145637"/>
                </a:lnTo>
                <a:lnTo>
                  <a:pt x="1510397" y="1311731"/>
                </a:lnTo>
                <a:lnTo>
                  <a:pt x="1437708" y="1582737"/>
                </a:lnTo>
                <a:lnTo>
                  <a:pt x="1364339" y="1311731"/>
                </a:lnTo>
                <a:lnTo>
                  <a:pt x="1388343" y="1145637"/>
                </a:lnTo>
                <a:lnTo>
                  <a:pt x="1362075" y="1118219"/>
                </a:lnTo>
                <a:lnTo>
                  <a:pt x="1400118" y="1046162"/>
                </a:lnTo>
                <a:close/>
                <a:moveTo>
                  <a:pt x="1750243" y="1028700"/>
                </a:moveTo>
                <a:lnTo>
                  <a:pt x="1793545" y="1049096"/>
                </a:lnTo>
                <a:lnTo>
                  <a:pt x="1815990" y="1059748"/>
                </a:lnTo>
                <a:lnTo>
                  <a:pt x="1838888" y="1070852"/>
                </a:lnTo>
                <a:lnTo>
                  <a:pt x="1861786" y="1082184"/>
                </a:lnTo>
                <a:lnTo>
                  <a:pt x="1884004" y="1093515"/>
                </a:lnTo>
                <a:lnTo>
                  <a:pt x="1905995" y="1104846"/>
                </a:lnTo>
                <a:lnTo>
                  <a:pt x="1927306" y="1116404"/>
                </a:lnTo>
                <a:lnTo>
                  <a:pt x="1947710" y="1127735"/>
                </a:lnTo>
                <a:lnTo>
                  <a:pt x="1966981" y="1138840"/>
                </a:lnTo>
                <a:lnTo>
                  <a:pt x="1984891" y="1149491"/>
                </a:lnTo>
                <a:lnTo>
                  <a:pt x="1993053" y="1154930"/>
                </a:lnTo>
                <a:lnTo>
                  <a:pt x="2000988" y="1160142"/>
                </a:lnTo>
                <a:lnTo>
                  <a:pt x="2008469" y="1164902"/>
                </a:lnTo>
                <a:lnTo>
                  <a:pt x="2015044" y="1170114"/>
                </a:lnTo>
                <a:lnTo>
                  <a:pt x="2021619" y="1174873"/>
                </a:lnTo>
                <a:lnTo>
                  <a:pt x="2027286" y="1179406"/>
                </a:lnTo>
                <a:lnTo>
                  <a:pt x="2032727" y="1184165"/>
                </a:lnTo>
                <a:lnTo>
                  <a:pt x="2037262" y="1188471"/>
                </a:lnTo>
                <a:lnTo>
                  <a:pt x="2041343" y="1192776"/>
                </a:lnTo>
                <a:lnTo>
                  <a:pt x="2044743" y="1196629"/>
                </a:lnTo>
                <a:lnTo>
                  <a:pt x="2047010" y="1200255"/>
                </a:lnTo>
                <a:lnTo>
                  <a:pt x="2049504" y="1204108"/>
                </a:lnTo>
                <a:lnTo>
                  <a:pt x="2051998" y="1208187"/>
                </a:lnTo>
                <a:lnTo>
                  <a:pt x="2054492" y="1213173"/>
                </a:lnTo>
                <a:lnTo>
                  <a:pt x="2059933" y="1224051"/>
                </a:lnTo>
                <a:lnTo>
                  <a:pt x="2065147" y="1236515"/>
                </a:lnTo>
                <a:lnTo>
                  <a:pt x="2070589" y="1250339"/>
                </a:lnTo>
                <a:lnTo>
                  <a:pt x="2076030" y="1265296"/>
                </a:lnTo>
                <a:lnTo>
                  <a:pt x="2081698" y="1281613"/>
                </a:lnTo>
                <a:lnTo>
                  <a:pt x="2087365" y="1299063"/>
                </a:lnTo>
                <a:lnTo>
                  <a:pt x="2092807" y="1317193"/>
                </a:lnTo>
                <a:lnTo>
                  <a:pt x="2098701" y="1336003"/>
                </a:lnTo>
                <a:lnTo>
                  <a:pt x="2104142" y="1355493"/>
                </a:lnTo>
                <a:lnTo>
                  <a:pt x="2109810" y="1375436"/>
                </a:lnTo>
                <a:lnTo>
                  <a:pt x="2120466" y="1416228"/>
                </a:lnTo>
                <a:lnTo>
                  <a:pt x="2130668" y="1457247"/>
                </a:lnTo>
                <a:lnTo>
                  <a:pt x="2140643" y="1497587"/>
                </a:lnTo>
                <a:lnTo>
                  <a:pt x="2149712" y="1536113"/>
                </a:lnTo>
                <a:lnTo>
                  <a:pt x="2157647" y="1571466"/>
                </a:lnTo>
                <a:lnTo>
                  <a:pt x="2164675" y="1603194"/>
                </a:lnTo>
                <a:lnTo>
                  <a:pt x="2174423" y="1649425"/>
                </a:lnTo>
                <a:lnTo>
                  <a:pt x="2178051" y="1666875"/>
                </a:lnTo>
                <a:lnTo>
                  <a:pt x="1468438" y="1666875"/>
                </a:lnTo>
                <a:lnTo>
                  <a:pt x="1844329" y="1285466"/>
                </a:lnTo>
                <a:lnTo>
                  <a:pt x="1724397" y="1196629"/>
                </a:lnTo>
                <a:lnTo>
                  <a:pt x="1823924" y="1155610"/>
                </a:lnTo>
                <a:lnTo>
                  <a:pt x="1750243" y="1028700"/>
                </a:lnTo>
                <a:close/>
                <a:moveTo>
                  <a:pt x="1124858" y="1028700"/>
                </a:moveTo>
                <a:lnTo>
                  <a:pt x="1051152" y="1155610"/>
                </a:lnTo>
                <a:lnTo>
                  <a:pt x="1150711" y="1196629"/>
                </a:lnTo>
                <a:lnTo>
                  <a:pt x="1030742" y="1285466"/>
                </a:lnTo>
                <a:lnTo>
                  <a:pt x="1406526" y="1666875"/>
                </a:lnTo>
                <a:lnTo>
                  <a:pt x="696913" y="1666875"/>
                </a:lnTo>
                <a:lnTo>
                  <a:pt x="700541" y="1649425"/>
                </a:lnTo>
                <a:lnTo>
                  <a:pt x="710293" y="1603194"/>
                </a:lnTo>
                <a:lnTo>
                  <a:pt x="717324" y="1571466"/>
                </a:lnTo>
                <a:lnTo>
                  <a:pt x="725261" y="1536113"/>
                </a:lnTo>
                <a:lnTo>
                  <a:pt x="734333" y="1497587"/>
                </a:lnTo>
                <a:lnTo>
                  <a:pt x="744084" y="1457247"/>
                </a:lnTo>
                <a:lnTo>
                  <a:pt x="754290" y="1416228"/>
                </a:lnTo>
                <a:lnTo>
                  <a:pt x="765175" y="1375436"/>
                </a:lnTo>
                <a:lnTo>
                  <a:pt x="770618" y="1355493"/>
                </a:lnTo>
                <a:lnTo>
                  <a:pt x="776288" y="1336003"/>
                </a:lnTo>
                <a:lnTo>
                  <a:pt x="782184" y="1317193"/>
                </a:lnTo>
                <a:lnTo>
                  <a:pt x="787627" y="1299063"/>
                </a:lnTo>
                <a:lnTo>
                  <a:pt x="793297" y="1281613"/>
                </a:lnTo>
                <a:lnTo>
                  <a:pt x="798740" y="1265296"/>
                </a:lnTo>
                <a:lnTo>
                  <a:pt x="804409" y="1250339"/>
                </a:lnTo>
                <a:lnTo>
                  <a:pt x="809625" y="1236515"/>
                </a:lnTo>
                <a:lnTo>
                  <a:pt x="815068" y="1224051"/>
                </a:lnTo>
                <a:lnTo>
                  <a:pt x="820284" y="1213173"/>
                </a:lnTo>
                <a:lnTo>
                  <a:pt x="822779" y="1208187"/>
                </a:lnTo>
                <a:lnTo>
                  <a:pt x="825500" y="1204108"/>
                </a:lnTo>
                <a:lnTo>
                  <a:pt x="827995" y="1200255"/>
                </a:lnTo>
                <a:lnTo>
                  <a:pt x="830263" y="1196629"/>
                </a:lnTo>
                <a:lnTo>
                  <a:pt x="833665" y="1192776"/>
                </a:lnTo>
                <a:lnTo>
                  <a:pt x="837520" y="1188471"/>
                </a:lnTo>
                <a:lnTo>
                  <a:pt x="842283" y="1184165"/>
                </a:lnTo>
                <a:lnTo>
                  <a:pt x="847499" y="1179406"/>
                </a:lnTo>
                <a:lnTo>
                  <a:pt x="853395" y="1174873"/>
                </a:lnTo>
                <a:lnTo>
                  <a:pt x="859518" y="1170114"/>
                </a:lnTo>
                <a:lnTo>
                  <a:pt x="866549" y="1164902"/>
                </a:lnTo>
                <a:lnTo>
                  <a:pt x="873806" y="1160142"/>
                </a:lnTo>
                <a:lnTo>
                  <a:pt x="881970" y="1154930"/>
                </a:lnTo>
                <a:lnTo>
                  <a:pt x="890134" y="1149491"/>
                </a:lnTo>
                <a:lnTo>
                  <a:pt x="908051" y="1138840"/>
                </a:lnTo>
                <a:lnTo>
                  <a:pt x="927327" y="1127735"/>
                </a:lnTo>
                <a:lnTo>
                  <a:pt x="947511" y="1116404"/>
                </a:lnTo>
                <a:lnTo>
                  <a:pt x="968829" y="1104846"/>
                </a:lnTo>
                <a:lnTo>
                  <a:pt x="990827" y="1093515"/>
                </a:lnTo>
                <a:lnTo>
                  <a:pt x="1013279" y="1082184"/>
                </a:lnTo>
                <a:lnTo>
                  <a:pt x="1036185" y="1070852"/>
                </a:lnTo>
                <a:lnTo>
                  <a:pt x="1059090" y="1059748"/>
                </a:lnTo>
                <a:lnTo>
                  <a:pt x="1081315" y="1049096"/>
                </a:lnTo>
                <a:lnTo>
                  <a:pt x="1124858" y="1028700"/>
                </a:lnTo>
                <a:close/>
                <a:moveTo>
                  <a:pt x="2231685" y="1009650"/>
                </a:moveTo>
                <a:lnTo>
                  <a:pt x="2294050" y="1009650"/>
                </a:lnTo>
                <a:lnTo>
                  <a:pt x="2325688" y="1069325"/>
                </a:lnTo>
                <a:lnTo>
                  <a:pt x="2303838" y="1092015"/>
                </a:lnTo>
                <a:lnTo>
                  <a:pt x="2323867" y="1229291"/>
                </a:lnTo>
                <a:lnTo>
                  <a:pt x="2262868" y="1454150"/>
                </a:lnTo>
                <a:lnTo>
                  <a:pt x="2202324" y="1229291"/>
                </a:lnTo>
                <a:lnTo>
                  <a:pt x="2222126" y="1092015"/>
                </a:lnTo>
                <a:lnTo>
                  <a:pt x="2200275" y="1069325"/>
                </a:lnTo>
                <a:lnTo>
                  <a:pt x="2231685" y="1009650"/>
                </a:lnTo>
                <a:close/>
                <a:moveTo>
                  <a:pt x="582157" y="1009650"/>
                </a:moveTo>
                <a:lnTo>
                  <a:pt x="643619" y="1009650"/>
                </a:lnTo>
                <a:lnTo>
                  <a:pt x="674688" y="1069325"/>
                </a:lnTo>
                <a:lnTo>
                  <a:pt x="653300" y="1092015"/>
                </a:lnTo>
                <a:lnTo>
                  <a:pt x="672887" y="1229291"/>
                </a:lnTo>
                <a:lnTo>
                  <a:pt x="613001" y="1454150"/>
                </a:lnTo>
                <a:lnTo>
                  <a:pt x="552664" y="1229291"/>
                </a:lnTo>
                <a:lnTo>
                  <a:pt x="572476" y="1092015"/>
                </a:lnTo>
                <a:lnTo>
                  <a:pt x="550863" y="1069325"/>
                </a:lnTo>
                <a:lnTo>
                  <a:pt x="582157" y="1009650"/>
                </a:lnTo>
                <a:close/>
                <a:moveTo>
                  <a:pt x="2520814" y="995362"/>
                </a:moveTo>
                <a:lnTo>
                  <a:pt x="2556660" y="1012151"/>
                </a:lnTo>
                <a:lnTo>
                  <a:pt x="2594094" y="1030075"/>
                </a:lnTo>
                <a:lnTo>
                  <a:pt x="2612925" y="1039377"/>
                </a:lnTo>
                <a:lnTo>
                  <a:pt x="2631528" y="1048680"/>
                </a:lnTo>
                <a:lnTo>
                  <a:pt x="2649678" y="1058209"/>
                </a:lnTo>
                <a:lnTo>
                  <a:pt x="2667374" y="1067738"/>
                </a:lnTo>
                <a:lnTo>
                  <a:pt x="2684390" y="1077040"/>
                </a:lnTo>
                <a:lnTo>
                  <a:pt x="2700271" y="1086342"/>
                </a:lnTo>
                <a:lnTo>
                  <a:pt x="2715018" y="1095191"/>
                </a:lnTo>
                <a:lnTo>
                  <a:pt x="2728176" y="1104039"/>
                </a:lnTo>
                <a:lnTo>
                  <a:pt x="2734529" y="1108123"/>
                </a:lnTo>
                <a:lnTo>
                  <a:pt x="2740200" y="1112207"/>
                </a:lnTo>
                <a:lnTo>
                  <a:pt x="2745419" y="1116064"/>
                </a:lnTo>
                <a:lnTo>
                  <a:pt x="2750410" y="1120148"/>
                </a:lnTo>
                <a:lnTo>
                  <a:pt x="2754720" y="1124005"/>
                </a:lnTo>
                <a:lnTo>
                  <a:pt x="2758577" y="1127635"/>
                </a:lnTo>
                <a:lnTo>
                  <a:pt x="2761753" y="1131038"/>
                </a:lnTo>
                <a:lnTo>
                  <a:pt x="2764476" y="1134215"/>
                </a:lnTo>
                <a:lnTo>
                  <a:pt x="2766745" y="1137164"/>
                </a:lnTo>
                <a:lnTo>
                  <a:pt x="2768787" y="1140341"/>
                </a:lnTo>
                <a:lnTo>
                  <a:pt x="2772870" y="1148055"/>
                </a:lnTo>
                <a:lnTo>
                  <a:pt x="2777181" y="1156903"/>
                </a:lnTo>
                <a:lnTo>
                  <a:pt x="2781718" y="1167340"/>
                </a:lnTo>
                <a:lnTo>
                  <a:pt x="2786029" y="1178684"/>
                </a:lnTo>
                <a:lnTo>
                  <a:pt x="2790793" y="1191162"/>
                </a:lnTo>
                <a:lnTo>
                  <a:pt x="2795104" y="1204549"/>
                </a:lnTo>
                <a:lnTo>
                  <a:pt x="2799868" y="1218842"/>
                </a:lnTo>
                <a:lnTo>
                  <a:pt x="2804633" y="1233816"/>
                </a:lnTo>
                <a:lnTo>
                  <a:pt x="2809170" y="1249698"/>
                </a:lnTo>
                <a:lnTo>
                  <a:pt x="2818245" y="1282369"/>
                </a:lnTo>
                <a:lnTo>
                  <a:pt x="2827320" y="1316175"/>
                </a:lnTo>
                <a:lnTo>
                  <a:pt x="2835941" y="1350208"/>
                </a:lnTo>
                <a:lnTo>
                  <a:pt x="2843882" y="1383559"/>
                </a:lnTo>
                <a:lnTo>
                  <a:pt x="2851368" y="1415550"/>
                </a:lnTo>
                <a:lnTo>
                  <a:pt x="2858175" y="1444818"/>
                </a:lnTo>
                <a:lnTo>
                  <a:pt x="2863846" y="1470910"/>
                </a:lnTo>
                <a:lnTo>
                  <a:pt x="2872241" y="1509480"/>
                </a:lnTo>
                <a:lnTo>
                  <a:pt x="2874963" y="1524000"/>
                </a:lnTo>
                <a:lnTo>
                  <a:pt x="2287588" y="1524000"/>
                </a:lnTo>
                <a:lnTo>
                  <a:pt x="2598632" y="1207725"/>
                </a:lnTo>
                <a:lnTo>
                  <a:pt x="2499261" y="1134215"/>
                </a:lnTo>
                <a:lnTo>
                  <a:pt x="2581843" y="1100409"/>
                </a:lnTo>
                <a:lnTo>
                  <a:pt x="2520814" y="995362"/>
                </a:lnTo>
                <a:close/>
                <a:moveTo>
                  <a:pt x="2003426" y="995362"/>
                </a:moveTo>
                <a:lnTo>
                  <a:pt x="1942874" y="1100137"/>
                </a:lnTo>
                <a:lnTo>
                  <a:pt x="1925638" y="1090633"/>
                </a:lnTo>
                <a:lnTo>
                  <a:pt x="1907495" y="1081355"/>
                </a:lnTo>
                <a:lnTo>
                  <a:pt x="1888672" y="1071624"/>
                </a:lnTo>
                <a:lnTo>
                  <a:pt x="1868488" y="1061214"/>
                </a:lnTo>
                <a:lnTo>
                  <a:pt x="1885043" y="1052615"/>
                </a:lnTo>
                <a:lnTo>
                  <a:pt x="1901825" y="1044016"/>
                </a:lnTo>
                <a:lnTo>
                  <a:pt x="1919061" y="1035417"/>
                </a:lnTo>
                <a:lnTo>
                  <a:pt x="1936297" y="1026817"/>
                </a:lnTo>
                <a:lnTo>
                  <a:pt x="1970542" y="1010524"/>
                </a:lnTo>
                <a:lnTo>
                  <a:pt x="2003426" y="995362"/>
                </a:lnTo>
                <a:close/>
                <a:moveTo>
                  <a:pt x="871538" y="995362"/>
                </a:moveTo>
                <a:lnTo>
                  <a:pt x="904367" y="1010524"/>
                </a:lnTo>
                <a:lnTo>
                  <a:pt x="938780" y="1026817"/>
                </a:lnTo>
                <a:lnTo>
                  <a:pt x="955761" y="1035417"/>
                </a:lnTo>
                <a:lnTo>
                  <a:pt x="972968" y="1044016"/>
                </a:lnTo>
                <a:lnTo>
                  <a:pt x="989948" y="1052615"/>
                </a:lnTo>
                <a:lnTo>
                  <a:pt x="1006476" y="1061214"/>
                </a:lnTo>
                <a:lnTo>
                  <a:pt x="986326" y="1071624"/>
                </a:lnTo>
                <a:lnTo>
                  <a:pt x="967308" y="1081355"/>
                </a:lnTo>
                <a:lnTo>
                  <a:pt x="949422" y="1090633"/>
                </a:lnTo>
                <a:lnTo>
                  <a:pt x="932215" y="1100137"/>
                </a:lnTo>
                <a:lnTo>
                  <a:pt x="871538" y="995362"/>
                </a:lnTo>
                <a:close/>
                <a:moveTo>
                  <a:pt x="354149" y="995362"/>
                </a:moveTo>
                <a:lnTo>
                  <a:pt x="293347" y="1100409"/>
                </a:lnTo>
                <a:lnTo>
                  <a:pt x="375702" y="1134215"/>
                </a:lnTo>
                <a:lnTo>
                  <a:pt x="276105" y="1207725"/>
                </a:lnTo>
                <a:lnTo>
                  <a:pt x="587375" y="1524000"/>
                </a:lnTo>
                <a:lnTo>
                  <a:pt x="0" y="1524000"/>
                </a:lnTo>
                <a:lnTo>
                  <a:pt x="2722" y="1509480"/>
                </a:lnTo>
                <a:lnTo>
                  <a:pt x="11117" y="1470910"/>
                </a:lnTo>
                <a:lnTo>
                  <a:pt x="16788" y="1444818"/>
                </a:lnTo>
                <a:lnTo>
                  <a:pt x="23595" y="1415550"/>
                </a:lnTo>
                <a:lnTo>
                  <a:pt x="31082" y="1383559"/>
                </a:lnTo>
                <a:lnTo>
                  <a:pt x="39022" y="1350208"/>
                </a:lnTo>
                <a:lnTo>
                  <a:pt x="47643" y="1316175"/>
                </a:lnTo>
                <a:lnTo>
                  <a:pt x="56491" y="1282369"/>
                </a:lnTo>
                <a:lnTo>
                  <a:pt x="65793" y="1249698"/>
                </a:lnTo>
                <a:lnTo>
                  <a:pt x="70331" y="1233816"/>
                </a:lnTo>
                <a:lnTo>
                  <a:pt x="74868" y="1218842"/>
                </a:lnTo>
                <a:lnTo>
                  <a:pt x="79406" y="1204549"/>
                </a:lnTo>
                <a:lnTo>
                  <a:pt x="84170" y="1191162"/>
                </a:lnTo>
                <a:lnTo>
                  <a:pt x="88934" y="1178684"/>
                </a:lnTo>
                <a:lnTo>
                  <a:pt x="93245" y="1167340"/>
                </a:lnTo>
                <a:lnTo>
                  <a:pt x="97782" y="1156903"/>
                </a:lnTo>
                <a:lnTo>
                  <a:pt x="102093" y="1148055"/>
                </a:lnTo>
                <a:lnTo>
                  <a:pt x="106177" y="1140341"/>
                </a:lnTo>
                <a:lnTo>
                  <a:pt x="108218" y="1137164"/>
                </a:lnTo>
                <a:lnTo>
                  <a:pt x="110487" y="1134215"/>
                </a:lnTo>
                <a:lnTo>
                  <a:pt x="112983" y="1131038"/>
                </a:lnTo>
                <a:lnTo>
                  <a:pt x="116386" y="1127635"/>
                </a:lnTo>
                <a:lnTo>
                  <a:pt x="120243" y="1124005"/>
                </a:lnTo>
                <a:lnTo>
                  <a:pt x="124553" y="1120148"/>
                </a:lnTo>
                <a:lnTo>
                  <a:pt x="129318" y="1116064"/>
                </a:lnTo>
                <a:lnTo>
                  <a:pt x="134763" y="1112207"/>
                </a:lnTo>
                <a:lnTo>
                  <a:pt x="140434" y="1108123"/>
                </a:lnTo>
                <a:lnTo>
                  <a:pt x="146333" y="1104039"/>
                </a:lnTo>
                <a:lnTo>
                  <a:pt x="159946" y="1095191"/>
                </a:lnTo>
                <a:lnTo>
                  <a:pt x="174692" y="1086342"/>
                </a:lnTo>
                <a:lnTo>
                  <a:pt x="190573" y="1077040"/>
                </a:lnTo>
                <a:lnTo>
                  <a:pt x="207362" y="1067738"/>
                </a:lnTo>
                <a:lnTo>
                  <a:pt x="225058" y="1058209"/>
                </a:lnTo>
                <a:lnTo>
                  <a:pt x="243208" y="1048680"/>
                </a:lnTo>
                <a:lnTo>
                  <a:pt x="261812" y="1039377"/>
                </a:lnTo>
                <a:lnTo>
                  <a:pt x="280869" y="1030075"/>
                </a:lnTo>
                <a:lnTo>
                  <a:pt x="318076" y="1012151"/>
                </a:lnTo>
                <a:lnTo>
                  <a:pt x="354149" y="995362"/>
                </a:lnTo>
                <a:close/>
                <a:moveTo>
                  <a:pt x="1251064" y="973137"/>
                </a:moveTo>
                <a:lnTo>
                  <a:pt x="1438275" y="1666873"/>
                </a:lnTo>
                <a:lnTo>
                  <a:pt x="1625260" y="973137"/>
                </a:lnTo>
                <a:lnTo>
                  <a:pt x="1650903" y="984469"/>
                </a:lnTo>
                <a:lnTo>
                  <a:pt x="1679722" y="996707"/>
                </a:lnTo>
                <a:lnTo>
                  <a:pt x="1716257" y="1013025"/>
                </a:lnTo>
                <a:lnTo>
                  <a:pt x="1792503" y="1144929"/>
                </a:lnTo>
                <a:lnTo>
                  <a:pt x="1680403" y="1191163"/>
                </a:lnTo>
                <a:lnTo>
                  <a:pt x="1811338" y="1287710"/>
                </a:lnTo>
                <a:lnTo>
                  <a:pt x="1438276" y="1666874"/>
                </a:lnTo>
                <a:lnTo>
                  <a:pt x="1438276" y="1666875"/>
                </a:lnTo>
                <a:lnTo>
                  <a:pt x="1438275" y="1666875"/>
                </a:lnTo>
                <a:lnTo>
                  <a:pt x="1438275" y="1666874"/>
                </a:lnTo>
                <a:lnTo>
                  <a:pt x="1065213" y="1287710"/>
                </a:lnTo>
                <a:lnTo>
                  <a:pt x="1195762" y="1191163"/>
                </a:lnTo>
                <a:lnTo>
                  <a:pt x="1083798" y="1144929"/>
                </a:lnTo>
                <a:lnTo>
                  <a:pt x="1160178" y="1013025"/>
                </a:lnTo>
                <a:lnTo>
                  <a:pt x="1196669" y="996707"/>
                </a:lnTo>
                <a:lnTo>
                  <a:pt x="1225453" y="984469"/>
                </a:lnTo>
                <a:lnTo>
                  <a:pt x="1251064" y="973137"/>
                </a:lnTo>
                <a:close/>
                <a:moveTo>
                  <a:pt x="2417424" y="949325"/>
                </a:moveTo>
                <a:lnTo>
                  <a:pt x="2438562" y="958400"/>
                </a:lnTo>
                <a:lnTo>
                  <a:pt x="2462427" y="968836"/>
                </a:lnTo>
                <a:lnTo>
                  <a:pt x="2492656" y="982222"/>
                </a:lnTo>
                <a:lnTo>
                  <a:pt x="2556069" y="1091576"/>
                </a:lnTo>
                <a:lnTo>
                  <a:pt x="2463336" y="1129918"/>
                </a:lnTo>
                <a:lnTo>
                  <a:pt x="2571751" y="1209778"/>
                </a:lnTo>
                <a:lnTo>
                  <a:pt x="2262188" y="1524000"/>
                </a:lnTo>
                <a:lnTo>
                  <a:pt x="2417424" y="949325"/>
                </a:lnTo>
                <a:close/>
                <a:moveTo>
                  <a:pt x="2107280" y="949325"/>
                </a:moveTo>
                <a:lnTo>
                  <a:pt x="2262188" y="1524000"/>
                </a:lnTo>
                <a:lnTo>
                  <a:pt x="2137490" y="1397177"/>
                </a:lnTo>
                <a:lnTo>
                  <a:pt x="2128177" y="1362238"/>
                </a:lnTo>
                <a:lnTo>
                  <a:pt x="2118637" y="1328887"/>
                </a:lnTo>
                <a:lnTo>
                  <a:pt x="2113640" y="1312552"/>
                </a:lnTo>
                <a:lnTo>
                  <a:pt x="2108643" y="1296671"/>
                </a:lnTo>
                <a:lnTo>
                  <a:pt x="2104100" y="1281697"/>
                </a:lnTo>
                <a:lnTo>
                  <a:pt x="2099103" y="1267177"/>
                </a:lnTo>
                <a:lnTo>
                  <a:pt x="2094106" y="1253111"/>
                </a:lnTo>
                <a:lnTo>
                  <a:pt x="2089337" y="1240179"/>
                </a:lnTo>
                <a:lnTo>
                  <a:pt x="2084567" y="1228155"/>
                </a:lnTo>
                <a:lnTo>
                  <a:pt x="2079797" y="1217038"/>
                </a:lnTo>
                <a:lnTo>
                  <a:pt x="2075027" y="1207055"/>
                </a:lnTo>
                <a:lnTo>
                  <a:pt x="2070484" y="1197980"/>
                </a:lnTo>
                <a:lnTo>
                  <a:pt x="2065941" y="1190040"/>
                </a:lnTo>
                <a:lnTo>
                  <a:pt x="2063443" y="1186637"/>
                </a:lnTo>
                <a:lnTo>
                  <a:pt x="2061399" y="1183687"/>
                </a:lnTo>
                <a:lnTo>
                  <a:pt x="2058673" y="1180511"/>
                </a:lnTo>
                <a:lnTo>
                  <a:pt x="2055720" y="1176881"/>
                </a:lnTo>
                <a:lnTo>
                  <a:pt x="2052086" y="1173478"/>
                </a:lnTo>
                <a:lnTo>
                  <a:pt x="2048225" y="1169848"/>
                </a:lnTo>
                <a:lnTo>
                  <a:pt x="2044136" y="1165991"/>
                </a:lnTo>
                <a:lnTo>
                  <a:pt x="2039366" y="1162134"/>
                </a:lnTo>
                <a:lnTo>
                  <a:pt x="2028691" y="1153740"/>
                </a:lnTo>
                <a:lnTo>
                  <a:pt x="2061172" y="1129918"/>
                </a:lnTo>
                <a:lnTo>
                  <a:pt x="1968500" y="1091576"/>
                </a:lnTo>
                <a:lnTo>
                  <a:pt x="2031871" y="982222"/>
                </a:lnTo>
                <a:lnTo>
                  <a:pt x="2062080" y="968836"/>
                </a:lnTo>
                <a:lnTo>
                  <a:pt x="2085930" y="958400"/>
                </a:lnTo>
                <a:lnTo>
                  <a:pt x="2107280" y="949325"/>
                </a:lnTo>
                <a:close/>
                <a:moveTo>
                  <a:pt x="767682" y="949325"/>
                </a:moveTo>
                <a:lnTo>
                  <a:pt x="789033" y="958400"/>
                </a:lnTo>
                <a:lnTo>
                  <a:pt x="812655" y="968836"/>
                </a:lnTo>
                <a:lnTo>
                  <a:pt x="843092" y="982222"/>
                </a:lnTo>
                <a:lnTo>
                  <a:pt x="906463" y="1091576"/>
                </a:lnTo>
                <a:lnTo>
                  <a:pt x="813564" y="1129918"/>
                </a:lnTo>
                <a:lnTo>
                  <a:pt x="846272" y="1153740"/>
                </a:lnTo>
                <a:lnTo>
                  <a:pt x="835596" y="1162134"/>
                </a:lnTo>
                <a:lnTo>
                  <a:pt x="830826" y="1165991"/>
                </a:lnTo>
                <a:lnTo>
                  <a:pt x="826511" y="1169848"/>
                </a:lnTo>
                <a:lnTo>
                  <a:pt x="822649" y="1173478"/>
                </a:lnTo>
                <a:lnTo>
                  <a:pt x="819242" y="1176881"/>
                </a:lnTo>
                <a:lnTo>
                  <a:pt x="816062" y="1180511"/>
                </a:lnTo>
                <a:lnTo>
                  <a:pt x="813564" y="1183687"/>
                </a:lnTo>
                <a:lnTo>
                  <a:pt x="811520" y="1186637"/>
                </a:lnTo>
                <a:lnTo>
                  <a:pt x="809021" y="1190040"/>
                </a:lnTo>
                <a:lnTo>
                  <a:pt x="804478" y="1197980"/>
                </a:lnTo>
                <a:lnTo>
                  <a:pt x="799709" y="1207055"/>
                </a:lnTo>
                <a:lnTo>
                  <a:pt x="795166" y="1217038"/>
                </a:lnTo>
                <a:lnTo>
                  <a:pt x="790396" y="1228155"/>
                </a:lnTo>
                <a:lnTo>
                  <a:pt x="785399" y="1240179"/>
                </a:lnTo>
                <a:lnTo>
                  <a:pt x="780856" y="1253111"/>
                </a:lnTo>
                <a:lnTo>
                  <a:pt x="775859" y="1267177"/>
                </a:lnTo>
                <a:lnTo>
                  <a:pt x="770862" y="1281697"/>
                </a:lnTo>
                <a:lnTo>
                  <a:pt x="765865" y="1296671"/>
                </a:lnTo>
                <a:lnTo>
                  <a:pt x="761322" y="1312552"/>
                </a:lnTo>
                <a:lnTo>
                  <a:pt x="756325" y="1328887"/>
                </a:lnTo>
                <a:lnTo>
                  <a:pt x="746786" y="1362238"/>
                </a:lnTo>
                <a:lnTo>
                  <a:pt x="737473" y="1397177"/>
                </a:lnTo>
                <a:lnTo>
                  <a:pt x="612775" y="1524000"/>
                </a:lnTo>
                <a:lnTo>
                  <a:pt x="767682" y="949325"/>
                </a:lnTo>
                <a:close/>
                <a:moveTo>
                  <a:pt x="458108" y="949325"/>
                </a:moveTo>
                <a:lnTo>
                  <a:pt x="612775" y="1524000"/>
                </a:lnTo>
                <a:lnTo>
                  <a:pt x="304800" y="1209778"/>
                </a:lnTo>
                <a:lnTo>
                  <a:pt x="412365" y="1129918"/>
                </a:lnTo>
                <a:lnTo>
                  <a:pt x="319746" y="1091576"/>
                </a:lnTo>
                <a:lnTo>
                  <a:pt x="383152" y="982222"/>
                </a:lnTo>
                <a:lnTo>
                  <a:pt x="413270" y="968836"/>
                </a:lnTo>
                <a:lnTo>
                  <a:pt x="437048" y="958400"/>
                </a:lnTo>
                <a:lnTo>
                  <a:pt x="458108" y="949325"/>
                </a:lnTo>
                <a:close/>
                <a:moveTo>
                  <a:pt x="2417986" y="309562"/>
                </a:moveTo>
                <a:lnTo>
                  <a:pt x="2425026" y="313188"/>
                </a:lnTo>
                <a:lnTo>
                  <a:pt x="2431158" y="317041"/>
                </a:lnTo>
                <a:lnTo>
                  <a:pt x="2437064" y="321120"/>
                </a:lnTo>
                <a:lnTo>
                  <a:pt x="2442741" y="325653"/>
                </a:lnTo>
                <a:lnTo>
                  <a:pt x="2447965" y="330185"/>
                </a:lnTo>
                <a:lnTo>
                  <a:pt x="2452735" y="335171"/>
                </a:lnTo>
                <a:lnTo>
                  <a:pt x="2457050" y="340157"/>
                </a:lnTo>
                <a:lnTo>
                  <a:pt x="2461365" y="345369"/>
                </a:lnTo>
                <a:lnTo>
                  <a:pt x="2465226" y="350808"/>
                </a:lnTo>
                <a:lnTo>
                  <a:pt x="2468860" y="356474"/>
                </a:lnTo>
                <a:lnTo>
                  <a:pt x="2471812" y="362366"/>
                </a:lnTo>
                <a:lnTo>
                  <a:pt x="2474992" y="368485"/>
                </a:lnTo>
                <a:lnTo>
                  <a:pt x="2477945" y="374831"/>
                </a:lnTo>
                <a:lnTo>
                  <a:pt x="2480443" y="381176"/>
                </a:lnTo>
                <a:lnTo>
                  <a:pt x="2482941" y="387975"/>
                </a:lnTo>
                <a:lnTo>
                  <a:pt x="2484985" y="394774"/>
                </a:lnTo>
                <a:lnTo>
                  <a:pt x="2487029" y="401800"/>
                </a:lnTo>
                <a:lnTo>
                  <a:pt x="2488846" y="409052"/>
                </a:lnTo>
                <a:lnTo>
                  <a:pt x="2492480" y="424009"/>
                </a:lnTo>
                <a:lnTo>
                  <a:pt x="2495660" y="439873"/>
                </a:lnTo>
                <a:lnTo>
                  <a:pt x="2498385" y="456417"/>
                </a:lnTo>
                <a:lnTo>
                  <a:pt x="2504290" y="491091"/>
                </a:lnTo>
                <a:lnTo>
                  <a:pt x="2507697" y="509448"/>
                </a:lnTo>
                <a:lnTo>
                  <a:pt x="2511558" y="528485"/>
                </a:lnTo>
                <a:lnTo>
                  <a:pt x="2517690" y="529845"/>
                </a:lnTo>
                <a:lnTo>
                  <a:pt x="2523595" y="531658"/>
                </a:lnTo>
                <a:lnTo>
                  <a:pt x="2529500" y="533471"/>
                </a:lnTo>
                <a:lnTo>
                  <a:pt x="2534951" y="535964"/>
                </a:lnTo>
                <a:lnTo>
                  <a:pt x="2540175" y="538457"/>
                </a:lnTo>
                <a:lnTo>
                  <a:pt x="2545398" y="541630"/>
                </a:lnTo>
                <a:lnTo>
                  <a:pt x="2550168" y="545029"/>
                </a:lnTo>
                <a:lnTo>
                  <a:pt x="2554483" y="548882"/>
                </a:lnTo>
                <a:lnTo>
                  <a:pt x="2558571" y="552734"/>
                </a:lnTo>
                <a:lnTo>
                  <a:pt x="2562205" y="557267"/>
                </a:lnTo>
                <a:lnTo>
                  <a:pt x="2565612" y="561799"/>
                </a:lnTo>
                <a:lnTo>
                  <a:pt x="2568564" y="566559"/>
                </a:lnTo>
                <a:lnTo>
                  <a:pt x="2571062" y="571771"/>
                </a:lnTo>
                <a:lnTo>
                  <a:pt x="2573106" y="576984"/>
                </a:lnTo>
                <a:lnTo>
                  <a:pt x="2574696" y="582423"/>
                </a:lnTo>
                <a:lnTo>
                  <a:pt x="2575832" y="588088"/>
                </a:lnTo>
                <a:lnTo>
                  <a:pt x="2576513" y="593981"/>
                </a:lnTo>
                <a:lnTo>
                  <a:pt x="2576513" y="599873"/>
                </a:lnTo>
                <a:lnTo>
                  <a:pt x="2576059" y="606219"/>
                </a:lnTo>
                <a:lnTo>
                  <a:pt x="2574923" y="612564"/>
                </a:lnTo>
                <a:lnTo>
                  <a:pt x="2573334" y="619136"/>
                </a:lnTo>
                <a:lnTo>
                  <a:pt x="2571062" y="625935"/>
                </a:lnTo>
                <a:lnTo>
                  <a:pt x="2567883" y="632281"/>
                </a:lnTo>
                <a:lnTo>
                  <a:pt x="2564703" y="639306"/>
                </a:lnTo>
                <a:lnTo>
                  <a:pt x="2560161" y="646105"/>
                </a:lnTo>
                <a:lnTo>
                  <a:pt x="2555164" y="653131"/>
                </a:lnTo>
                <a:lnTo>
                  <a:pt x="2549486" y="660156"/>
                </a:lnTo>
                <a:lnTo>
                  <a:pt x="2543127" y="667182"/>
                </a:lnTo>
                <a:lnTo>
                  <a:pt x="2535632" y="673981"/>
                </a:lnTo>
                <a:lnTo>
                  <a:pt x="2527456" y="681006"/>
                </a:lnTo>
                <a:lnTo>
                  <a:pt x="2518598" y="688032"/>
                </a:lnTo>
                <a:lnTo>
                  <a:pt x="2509060" y="695057"/>
                </a:lnTo>
                <a:lnTo>
                  <a:pt x="2506107" y="707975"/>
                </a:lnTo>
                <a:lnTo>
                  <a:pt x="2503382" y="720666"/>
                </a:lnTo>
                <a:lnTo>
                  <a:pt x="2499975" y="733357"/>
                </a:lnTo>
                <a:lnTo>
                  <a:pt x="2496114" y="746048"/>
                </a:lnTo>
                <a:lnTo>
                  <a:pt x="2492026" y="758513"/>
                </a:lnTo>
                <a:lnTo>
                  <a:pt x="2487483" y="770978"/>
                </a:lnTo>
                <a:lnTo>
                  <a:pt x="2482487" y="783216"/>
                </a:lnTo>
                <a:lnTo>
                  <a:pt x="2477263" y="794774"/>
                </a:lnTo>
                <a:lnTo>
                  <a:pt x="2471812" y="806558"/>
                </a:lnTo>
                <a:lnTo>
                  <a:pt x="2466134" y="818116"/>
                </a:lnTo>
                <a:lnTo>
                  <a:pt x="2460002" y="829221"/>
                </a:lnTo>
                <a:lnTo>
                  <a:pt x="2453416" y="839873"/>
                </a:lnTo>
                <a:lnTo>
                  <a:pt x="2446830" y="850524"/>
                </a:lnTo>
                <a:lnTo>
                  <a:pt x="2439562" y="860949"/>
                </a:lnTo>
                <a:lnTo>
                  <a:pt x="2432294" y="870694"/>
                </a:lnTo>
                <a:lnTo>
                  <a:pt x="2424345" y="879986"/>
                </a:lnTo>
                <a:lnTo>
                  <a:pt x="2416396" y="889051"/>
                </a:lnTo>
                <a:lnTo>
                  <a:pt x="2407993" y="897890"/>
                </a:lnTo>
                <a:lnTo>
                  <a:pt x="2399589" y="906048"/>
                </a:lnTo>
                <a:lnTo>
                  <a:pt x="2390732" y="913754"/>
                </a:lnTo>
                <a:lnTo>
                  <a:pt x="2381647" y="921006"/>
                </a:lnTo>
                <a:lnTo>
                  <a:pt x="2372108" y="927805"/>
                </a:lnTo>
                <a:lnTo>
                  <a:pt x="2362569" y="934150"/>
                </a:lnTo>
                <a:lnTo>
                  <a:pt x="2352803" y="939816"/>
                </a:lnTo>
                <a:lnTo>
                  <a:pt x="2347580" y="942535"/>
                </a:lnTo>
                <a:lnTo>
                  <a:pt x="2342583" y="944802"/>
                </a:lnTo>
                <a:lnTo>
                  <a:pt x="2337359" y="947521"/>
                </a:lnTo>
                <a:lnTo>
                  <a:pt x="2332136" y="949561"/>
                </a:lnTo>
                <a:lnTo>
                  <a:pt x="2327139" y="951601"/>
                </a:lnTo>
                <a:lnTo>
                  <a:pt x="2321688" y="953414"/>
                </a:lnTo>
                <a:lnTo>
                  <a:pt x="2316237" y="955227"/>
                </a:lnTo>
                <a:lnTo>
                  <a:pt x="2310787" y="956813"/>
                </a:lnTo>
                <a:lnTo>
                  <a:pt x="2305336" y="958399"/>
                </a:lnTo>
                <a:lnTo>
                  <a:pt x="2299885" y="959533"/>
                </a:lnTo>
                <a:lnTo>
                  <a:pt x="2293980" y="960666"/>
                </a:lnTo>
                <a:lnTo>
                  <a:pt x="2288529" y="961346"/>
                </a:lnTo>
                <a:lnTo>
                  <a:pt x="2282851" y="962252"/>
                </a:lnTo>
                <a:lnTo>
                  <a:pt x="2276946" y="962705"/>
                </a:lnTo>
                <a:lnTo>
                  <a:pt x="2271268" y="963159"/>
                </a:lnTo>
                <a:lnTo>
                  <a:pt x="2265136" y="963612"/>
                </a:lnTo>
                <a:lnTo>
                  <a:pt x="2259458" y="963159"/>
                </a:lnTo>
                <a:lnTo>
                  <a:pt x="2253780" y="962705"/>
                </a:lnTo>
                <a:lnTo>
                  <a:pt x="2247875" y="962252"/>
                </a:lnTo>
                <a:lnTo>
                  <a:pt x="2242197" y="961346"/>
                </a:lnTo>
                <a:lnTo>
                  <a:pt x="2236747" y="960666"/>
                </a:lnTo>
                <a:lnTo>
                  <a:pt x="2231069" y="959533"/>
                </a:lnTo>
                <a:lnTo>
                  <a:pt x="2225618" y="958399"/>
                </a:lnTo>
                <a:lnTo>
                  <a:pt x="2220167" y="956813"/>
                </a:lnTo>
                <a:lnTo>
                  <a:pt x="2214716" y="955227"/>
                </a:lnTo>
                <a:lnTo>
                  <a:pt x="2209265" y="953414"/>
                </a:lnTo>
                <a:lnTo>
                  <a:pt x="2203815" y="951601"/>
                </a:lnTo>
                <a:lnTo>
                  <a:pt x="2198590" y="949561"/>
                </a:lnTo>
                <a:lnTo>
                  <a:pt x="2193367" y="947521"/>
                </a:lnTo>
                <a:lnTo>
                  <a:pt x="2188143" y="944802"/>
                </a:lnTo>
                <a:lnTo>
                  <a:pt x="2183146" y="942535"/>
                </a:lnTo>
                <a:lnTo>
                  <a:pt x="2177923" y="939816"/>
                </a:lnTo>
                <a:lnTo>
                  <a:pt x="2168157" y="934150"/>
                </a:lnTo>
                <a:lnTo>
                  <a:pt x="2158618" y="927805"/>
                </a:lnTo>
                <a:lnTo>
                  <a:pt x="2149079" y="921006"/>
                </a:lnTo>
                <a:lnTo>
                  <a:pt x="2139994" y="913754"/>
                </a:lnTo>
                <a:lnTo>
                  <a:pt x="2131364" y="906048"/>
                </a:lnTo>
                <a:lnTo>
                  <a:pt x="2122733" y="897890"/>
                </a:lnTo>
                <a:lnTo>
                  <a:pt x="2114330" y="889051"/>
                </a:lnTo>
                <a:lnTo>
                  <a:pt x="2106381" y="879986"/>
                </a:lnTo>
                <a:lnTo>
                  <a:pt x="2098659" y="870694"/>
                </a:lnTo>
                <a:lnTo>
                  <a:pt x="2091391" y="860949"/>
                </a:lnTo>
                <a:lnTo>
                  <a:pt x="2084124" y="850524"/>
                </a:lnTo>
                <a:lnTo>
                  <a:pt x="2077310" y="839873"/>
                </a:lnTo>
                <a:lnTo>
                  <a:pt x="2070724" y="829221"/>
                </a:lnTo>
                <a:lnTo>
                  <a:pt x="2064592" y="818116"/>
                </a:lnTo>
                <a:lnTo>
                  <a:pt x="2058914" y="806558"/>
                </a:lnTo>
                <a:lnTo>
                  <a:pt x="2053463" y="794774"/>
                </a:lnTo>
                <a:lnTo>
                  <a:pt x="2048239" y="783216"/>
                </a:lnTo>
                <a:lnTo>
                  <a:pt x="2043243" y="770978"/>
                </a:lnTo>
                <a:lnTo>
                  <a:pt x="2038927" y="758513"/>
                </a:lnTo>
                <a:lnTo>
                  <a:pt x="2034612" y="746048"/>
                </a:lnTo>
                <a:lnTo>
                  <a:pt x="2030751" y="733357"/>
                </a:lnTo>
                <a:lnTo>
                  <a:pt x="2027344" y="720666"/>
                </a:lnTo>
                <a:lnTo>
                  <a:pt x="2024619" y="707975"/>
                </a:lnTo>
                <a:lnTo>
                  <a:pt x="2021894" y="695057"/>
                </a:lnTo>
                <a:lnTo>
                  <a:pt x="2012128" y="688032"/>
                </a:lnTo>
                <a:lnTo>
                  <a:pt x="2003270" y="681006"/>
                </a:lnTo>
                <a:lnTo>
                  <a:pt x="1995321" y="673981"/>
                </a:lnTo>
                <a:lnTo>
                  <a:pt x="1987599" y="667182"/>
                </a:lnTo>
                <a:lnTo>
                  <a:pt x="1981240" y="660156"/>
                </a:lnTo>
                <a:lnTo>
                  <a:pt x="1975562" y="653131"/>
                </a:lnTo>
                <a:lnTo>
                  <a:pt x="1970565" y="646105"/>
                </a:lnTo>
                <a:lnTo>
                  <a:pt x="1966023" y="639306"/>
                </a:lnTo>
                <a:lnTo>
                  <a:pt x="1962843" y="632281"/>
                </a:lnTo>
                <a:lnTo>
                  <a:pt x="1959664" y="625935"/>
                </a:lnTo>
                <a:lnTo>
                  <a:pt x="1957392" y="619136"/>
                </a:lnTo>
                <a:lnTo>
                  <a:pt x="1955803" y="612564"/>
                </a:lnTo>
                <a:lnTo>
                  <a:pt x="1954667" y="606219"/>
                </a:lnTo>
                <a:lnTo>
                  <a:pt x="1954213" y="600326"/>
                </a:lnTo>
                <a:lnTo>
                  <a:pt x="1954213" y="593981"/>
                </a:lnTo>
                <a:lnTo>
                  <a:pt x="1954667" y="588088"/>
                </a:lnTo>
                <a:lnTo>
                  <a:pt x="1956030" y="582423"/>
                </a:lnTo>
                <a:lnTo>
                  <a:pt x="1957620" y="576984"/>
                </a:lnTo>
                <a:lnTo>
                  <a:pt x="1959664" y="571771"/>
                </a:lnTo>
                <a:lnTo>
                  <a:pt x="1962162" y="566559"/>
                </a:lnTo>
                <a:lnTo>
                  <a:pt x="1965114" y="561799"/>
                </a:lnTo>
                <a:lnTo>
                  <a:pt x="1968521" y="557267"/>
                </a:lnTo>
                <a:lnTo>
                  <a:pt x="1972155" y="552734"/>
                </a:lnTo>
                <a:lnTo>
                  <a:pt x="1976243" y="548882"/>
                </a:lnTo>
                <a:lnTo>
                  <a:pt x="1980558" y="545029"/>
                </a:lnTo>
                <a:lnTo>
                  <a:pt x="1985328" y="541630"/>
                </a:lnTo>
                <a:lnTo>
                  <a:pt x="1990551" y="538457"/>
                </a:lnTo>
                <a:lnTo>
                  <a:pt x="1995775" y="535964"/>
                </a:lnTo>
                <a:lnTo>
                  <a:pt x="2001226" y="533698"/>
                </a:lnTo>
                <a:lnTo>
                  <a:pt x="2006904" y="531658"/>
                </a:lnTo>
                <a:lnTo>
                  <a:pt x="2012809" y="529845"/>
                </a:lnTo>
                <a:lnTo>
                  <a:pt x="2019168" y="528712"/>
                </a:lnTo>
                <a:lnTo>
                  <a:pt x="2021666" y="516020"/>
                </a:lnTo>
                <a:lnTo>
                  <a:pt x="2023938" y="503556"/>
                </a:lnTo>
                <a:lnTo>
                  <a:pt x="2028253" y="479760"/>
                </a:lnTo>
                <a:lnTo>
                  <a:pt x="2032114" y="456870"/>
                </a:lnTo>
                <a:lnTo>
                  <a:pt x="2035975" y="435341"/>
                </a:lnTo>
                <a:lnTo>
                  <a:pt x="2038019" y="425142"/>
                </a:lnTo>
                <a:lnTo>
                  <a:pt x="2040290" y="414944"/>
                </a:lnTo>
                <a:lnTo>
                  <a:pt x="2042788" y="405199"/>
                </a:lnTo>
                <a:lnTo>
                  <a:pt x="2045287" y="395681"/>
                </a:lnTo>
                <a:lnTo>
                  <a:pt x="2048466" y="386616"/>
                </a:lnTo>
                <a:lnTo>
                  <a:pt x="2051646" y="378004"/>
                </a:lnTo>
                <a:lnTo>
                  <a:pt x="2055280" y="369618"/>
                </a:lnTo>
                <a:lnTo>
                  <a:pt x="2059141" y="361686"/>
                </a:lnTo>
                <a:lnTo>
                  <a:pt x="2067090" y="364179"/>
                </a:lnTo>
                <a:lnTo>
                  <a:pt x="2077764" y="367579"/>
                </a:lnTo>
                <a:lnTo>
                  <a:pt x="2091391" y="371205"/>
                </a:lnTo>
                <a:lnTo>
                  <a:pt x="2098886" y="373018"/>
                </a:lnTo>
                <a:lnTo>
                  <a:pt x="2107062" y="374831"/>
                </a:lnTo>
                <a:lnTo>
                  <a:pt x="2115920" y="376644"/>
                </a:lnTo>
                <a:lnTo>
                  <a:pt x="2125232" y="378230"/>
                </a:lnTo>
                <a:lnTo>
                  <a:pt x="2135225" y="379817"/>
                </a:lnTo>
                <a:lnTo>
                  <a:pt x="2145218" y="380950"/>
                </a:lnTo>
                <a:lnTo>
                  <a:pt x="2156120" y="382083"/>
                </a:lnTo>
                <a:lnTo>
                  <a:pt x="2167703" y="382763"/>
                </a:lnTo>
                <a:lnTo>
                  <a:pt x="2179285" y="383443"/>
                </a:lnTo>
                <a:lnTo>
                  <a:pt x="2191323" y="383443"/>
                </a:lnTo>
                <a:lnTo>
                  <a:pt x="2203815" y="382990"/>
                </a:lnTo>
                <a:lnTo>
                  <a:pt x="2216533" y="382536"/>
                </a:lnTo>
                <a:lnTo>
                  <a:pt x="2229706" y="381630"/>
                </a:lnTo>
                <a:lnTo>
                  <a:pt x="2242879" y="380043"/>
                </a:lnTo>
                <a:lnTo>
                  <a:pt x="2256733" y="377550"/>
                </a:lnTo>
                <a:lnTo>
                  <a:pt x="2270587" y="375058"/>
                </a:lnTo>
                <a:lnTo>
                  <a:pt x="2284668" y="371885"/>
                </a:lnTo>
                <a:lnTo>
                  <a:pt x="2298977" y="368032"/>
                </a:lnTo>
                <a:lnTo>
                  <a:pt x="2313512" y="363499"/>
                </a:lnTo>
                <a:lnTo>
                  <a:pt x="2321007" y="360780"/>
                </a:lnTo>
                <a:lnTo>
                  <a:pt x="2328275" y="358287"/>
                </a:lnTo>
                <a:lnTo>
                  <a:pt x="2335542" y="355114"/>
                </a:lnTo>
                <a:lnTo>
                  <a:pt x="2343037" y="351941"/>
                </a:lnTo>
                <a:lnTo>
                  <a:pt x="2350305" y="348995"/>
                </a:lnTo>
                <a:lnTo>
                  <a:pt x="2358027" y="345369"/>
                </a:lnTo>
                <a:lnTo>
                  <a:pt x="2365522" y="341743"/>
                </a:lnTo>
                <a:lnTo>
                  <a:pt x="2373017" y="337664"/>
                </a:lnTo>
                <a:lnTo>
                  <a:pt x="2380511" y="333585"/>
                </a:lnTo>
                <a:lnTo>
                  <a:pt x="2388006" y="329279"/>
                </a:lnTo>
                <a:lnTo>
                  <a:pt x="2395274" y="324519"/>
                </a:lnTo>
                <a:lnTo>
                  <a:pt x="2402769" y="319760"/>
                </a:lnTo>
                <a:lnTo>
                  <a:pt x="2410491" y="314774"/>
                </a:lnTo>
                <a:lnTo>
                  <a:pt x="2417986" y="309562"/>
                </a:lnTo>
                <a:close/>
                <a:moveTo>
                  <a:pt x="768742" y="309562"/>
                </a:moveTo>
                <a:lnTo>
                  <a:pt x="775330" y="313188"/>
                </a:lnTo>
                <a:lnTo>
                  <a:pt x="781919" y="317041"/>
                </a:lnTo>
                <a:lnTo>
                  <a:pt x="787826" y="321120"/>
                </a:lnTo>
                <a:lnTo>
                  <a:pt x="793279" y="325653"/>
                </a:lnTo>
                <a:lnTo>
                  <a:pt x="798505" y="330185"/>
                </a:lnTo>
                <a:lnTo>
                  <a:pt x="803503" y="335171"/>
                </a:lnTo>
                <a:lnTo>
                  <a:pt x="807820" y="340157"/>
                </a:lnTo>
                <a:lnTo>
                  <a:pt x="812137" y="345369"/>
                </a:lnTo>
                <a:lnTo>
                  <a:pt x="815999" y="350808"/>
                </a:lnTo>
                <a:lnTo>
                  <a:pt x="819407" y="356474"/>
                </a:lnTo>
                <a:lnTo>
                  <a:pt x="822588" y="362366"/>
                </a:lnTo>
                <a:lnTo>
                  <a:pt x="825769" y="368485"/>
                </a:lnTo>
                <a:lnTo>
                  <a:pt x="828495" y="374831"/>
                </a:lnTo>
                <a:lnTo>
                  <a:pt x="830994" y="381176"/>
                </a:lnTo>
                <a:lnTo>
                  <a:pt x="833266" y="387975"/>
                </a:lnTo>
                <a:lnTo>
                  <a:pt x="835766" y="394774"/>
                </a:lnTo>
                <a:lnTo>
                  <a:pt x="837810" y="401800"/>
                </a:lnTo>
                <a:lnTo>
                  <a:pt x="839628" y="409052"/>
                </a:lnTo>
                <a:lnTo>
                  <a:pt x="843263" y="424009"/>
                </a:lnTo>
                <a:lnTo>
                  <a:pt x="846217" y="439873"/>
                </a:lnTo>
                <a:lnTo>
                  <a:pt x="849170" y="456417"/>
                </a:lnTo>
                <a:lnTo>
                  <a:pt x="855078" y="491091"/>
                </a:lnTo>
                <a:lnTo>
                  <a:pt x="858486" y="509448"/>
                </a:lnTo>
                <a:lnTo>
                  <a:pt x="862121" y="528712"/>
                </a:lnTo>
                <a:lnTo>
                  <a:pt x="868482" y="529845"/>
                </a:lnTo>
                <a:lnTo>
                  <a:pt x="874390" y="531658"/>
                </a:lnTo>
                <a:lnTo>
                  <a:pt x="880070" y="533698"/>
                </a:lnTo>
                <a:lnTo>
                  <a:pt x="885749" y="535964"/>
                </a:lnTo>
                <a:lnTo>
                  <a:pt x="890975" y="538457"/>
                </a:lnTo>
                <a:lnTo>
                  <a:pt x="895973" y="541630"/>
                </a:lnTo>
                <a:lnTo>
                  <a:pt x="900972" y="545029"/>
                </a:lnTo>
                <a:lnTo>
                  <a:pt x="905289" y="548882"/>
                </a:lnTo>
                <a:lnTo>
                  <a:pt x="909151" y="552734"/>
                </a:lnTo>
                <a:lnTo>
                  <a:pt x="913013" y="557267"/>
                </a:lnTo>
                <a:lnTo>
                  <a:pt x="916194" y="561799"/>
                </a:lnTo>
                <a:lnTo>
                  <a:pt x="919375" y="566559"/>
                </a:lnTo>
                <a:lnTo>
                  <a:pt x="921874" y="571771"/>
                </a:lnTo>
                <a:lnTo>
                  <a:pt x="923692" y="576984"/>
                </a:lnTo>
                <a:lnTo>
                  <a:pt x="925509" y="582423"/>
                </a:lnTo>
                <a:lnTo>
                  <a:pt x="926645" y="588088"/>
                </a:lnTo>
                <a:lnTo>
                  <a:pt x="927100" y="593981"/>
                </a:lnTo>
                <a:lnTo>
                  <a:pt x="927100" y="600326"/>
                </a:lnTo>
                <a:lnTo>
                  <a:pt x="926873" y="606219"/>
                </a:lnTo>
                <a:lnTo>
                  <a:pt x="925509" y="612564"/>
                </a:lnTo>
                <a:lnTo>
                  <a:pt x="923919" y="619136"/>
                </a:lnTo>
                <a:lnTo>
                  <a:pt x="921647" y="625935"/>
                </a:lnTo>
                <a:lnTo>
                  <a:pt x="918693" y="632281"/>
                </a:lnTo>
                <a:lnTo>
                  <a:pt x="915058" y="639306"/>
                </a:lnTo>
                <a:lnTo>
                  <a:pt x="910741" y="646105"/>
                </a:lnTo>
                <a:lnTo>
                  <a:pt x="905743" y="653131"/>
                </a:lnTo>
                <a:lnTo>
                  <a:pt x="900063" y="660156"/>
                </a:lnTo>
                <a:lnTo>
                  <a:pt x="893701" y="667182"/>
                </a:lnTo>
                <a:lnTo>
                  <a:pt x="886431" y="673981"/>
                </a:lnTo>
                <a:lnTo>
                  <a:pt x="878252" y="681006"/>
                </a:lnTo>
                <a:lnTo>
                  <a:pt x="869391" y="688032"/>
                </a:lnTo>
                <a:lnTo>
                  <a:pt x="859622" y="695057"/>
                </a:lnTo>
                <a:lnTo>
                  <a:pt x="856895" y="707975"/>
                </a:lnTo>
                <a:lnTo>
                  <a:pt x="853942" y="720666"/>
                </a:lnTo>
                <a:lnTo>
                  <a:pt x="850534" y="733357"/>
                </a:lnTo>
                <a:lnTo>
                  <a:pt x="846898" y="746048"/>
                </a:lnTo>
                <a:lnTo>
                  <a:pt x="842582" y="758513"/>
                </a:lnTo>
                <a:lnTo>
                  <a:pt x="838038" y="770978"/>
                </a:lnTo>
                <a:lnTo>
                  <a:pt x="833266" y="783216"/>
                </a:lnTo>
                <a:lnTo>
                  <a:pt x="828041" y="794774"/>
                </a:lnTo>
                <a:lnTo>
                  <a:pt x="822588" y="806558"/>
                </a:lnTo>
                <a:lnTo>
                  <a:pt x="816681" y="818116"/>
                </a:lnTo>
                <a:lnTo>
                  <a:pt x="810546" y="829221"/>
                </a:lnTo>
                <a:lnTo>
                  <a:pt x="803958" y="839873"/>
                </a:lnTo>
                <a:lnTo>
                  <a:pt x="797142" y="850524"/>
                </a:lnTo>
                <a:lnTo>
                  <a:pt x="790326" y="860949"/>
                </a:lnTo>
                <a:lnTo>
                  <a:pt x="782601" y="870694"/>
                </a:lnTo>
                <a:lnTo>
                  <a:pt x="775103" y="879986"/>
                </a:lnTo>
                <a:lnTo>
                  <a:pt x="767151" y="889051"/>
                </a:lnTo>
                <a:lnTo>
                  <a:pt x="758745" y="897890"/>
                </a:lnTo>
                <a:lnTo>
                  <a:pt x="750111" y="906048"/>
                </a:lnTo>
                <a:lnTo>
                  <a:pt x="741478" y="913754"/>
                </a:lnTo>
                <a:lnTo>
                  <a:pt x="732390" y="921006"/>
                </a:lnTo>
                <a:lnTo>
                  <a:pt x="722847" y="927805"/>
                </a:lnTo>
                <a:lnTo>
                  <a:pt x="713078" y="934150"/>
                </a:lnTo>
                <a:lnTo>
                  <a:pt x="703308" y="939816"/>
                </a:lnTo>
                <a:lnTo>
                  <a:pt x="698310" y="942535"/>
                </a:lnTo>
                <a:lnTo>
                  <a:pt x="693084" y="944802"/>
                </a:lnTo>
                <a:lnTo>
                  <a:pt x="688086" y="947521"/>
                </a:lnTo>
                <a:lnTo>
                  <a:pt x="682860" y="949561"/>
                </a:lnTo>
                <a:lnTo>
                  <a:pt x="677407" y="951601"/>
                </a:lnTo>
                <a:lnTo>
                  <a:pt x="672182" y="953414"/>
                </a:lnTo>
                <a:lnTo>
                  <a:pt x="666729" y="955227"/>
                </a:lnTo>
                <a:lnTo>
                  <a:pt x="661276" y="956813"/>
                </a:lnTo>
                <a:lnTo>
                  <a:pt x="655823" y="958399"/>
                </a:lnTo>
                <a:lnTo>
                  <a:pt x="650371" y="959533"/>
                </a:lnTo>
                <a:lnTo>
                  <a:pt x="644691" y="960666"/>
                </a:lnTo>
                <a:lnTo>
                  <a:pt x="639011" y="961346"/>
                </a:lnTo>
                <a:lnTo>
                  <a:pt x="633331" y="962252"/>
                </a:lnTo>
                <a:lnTo>
                  <a:pt x="627651" y="962705"/>
                </a:lnTo>
                <a:lnTo>
                  <a:pt x="621971" y="963159"/>
                </a:lnTo>
                <a:lnTo>
                  <a:pt x="615836" y="963612"/>
                </a:lnTo>
                <a:lnTo>
                  <a:pt x="610156" y="963159"/>
                </a:lnTo>
                <a:lnTo>
                  <a:pt x="604249" y="962705"/>
                </a:lnTo>
                <a:lnTo>
                  <a:pt x="598569" y="962252"/>
                </a:lnTo>
                <a:lnTo>
                  <a:pt x="592889" y="961346"/>
                </a:lnTo>
                <a:lnTo>
                  <a:pt x="587209" y="960666"/>
                </a:lnTo>
                <a:lnTo>
                  <a:pt x="581529" y="959533"/>
                </a:lnTo>
                <a:lnTo>
                  <a:pt x="575849" y="958399"/>
                </a:lnTo>
                <a:lnTo>
                  <a:pt x="570396" y="956813"/>
                </a:lnTo>
                <a:lnTo>
                  <a:pt x="564944" y="955227"/>
                </a:lnTo>
                <a:lnTo>
                  <a:pt x="559491" y="953414"/>
                </a:lnTo>
                <a:lnTo>
                  <a:pt x="554265" y="951601"/>
                </a:lnTo>
                <a:lnTo>
                  <a:pt x="549267" y="949561"/>
                </a:lnTo>
                <a:lnTo>
                  <a:pt x="544041" y="947521"/>
                </a:lnTo>
                <a:lnTo>
                  <a:pt x="538816" y="944802"/>
                </a:lnTo>
                <a:lnTo>
                  <a:pt x="533590" y="942535"/>
                </a:lnTo>
                <a:lnTo>
                  <a:pt x="528592" y="939816"/>
                </a:lnTo>
                <a:lnTo>
                  <a:pt x="518822" y="934150"/>
                </a:lnTo>
                <a:lnTo>
                  <a:pt x="509280" y="927805"/>
                </a:lnTo>
                <a:lnTo>
                  <a:pt x="499737" y="921006"/>
                </a:lnTo>
                <a:lnTo>
                  <a:pt x="490422" y="913754"/>
                </a:lnTo>
                <a:lnTo>
                  <a:pt x="481561" y="906048"/>
                </a:lnTo>
                <a:lnTo>
                  <a:pt x="473155" y="897890"/>
                </a:lnTo>
                <a:lnTo>
                  <a:pt x="464748" y="889051"/>
                </a:lnTo>
                <a:lnTo>
                  <a:pt x="457024" y="879986"/>
                </a:lnTo>
                <a:lnTo>
                  <a:pt x="449072" y="870694"/>
                </a:lnTo>
                <a:lnTo>
                  <a:pt x="441574" y="860949"/>
                </a:lnTo>
                <a:lnTo>
                  <a:pt x="434531" y="850524"/>
                </a:lnTo>
                <a:lnTo>
                  <a:pt x="427942" y="839873"/>
                </a:lnTo>
                <a:lnTo>
                  <a:pt x="421353" y="829221"/>
                </a:lnTo>
                <a:lnTo>
                  <a:pt x="415219" y="818116"/>
                </a:lnTo>
                <a:lnTo>
                  <a:pt x="409085" y="806558"/>
                </a:lnTo>
                <a:lnTo>
                  <a:pt x="403632" y="794774"/>
                </a:lnTo>
                <a:lnTo>
                  <a:pt x="398633" y="783216"/>
                </a:lnTo>
                <a:lnTo>
                  <a:pt x="393862" y="770978"/>
                </a:lnTo>
                <a:lnTo>
                  <a:pt x="389091" y="758513"/>
                </a:lnTo>
                <a:lnTo>
                  <a:pt x="385229" y="746048"/>
                </a:lnTo>
                <a:lnTo>
                  <a:pt x="381366" y="733357"/>
                </a:lnTo>
                <a:lnTo>
                  <a:pt x="377958" y="720666"/>
                </a:lnTo>
                <a:lnTo>
                  <a:pt x="374777" y="707975"/>
                </a:lnTo>
                <a:lnTo>
                  <a:pt x="372278" y="695057"/>
                </a:lnTo>
                <a:lnTo>
                  <a:pt x="362736" y="688032"/>
                </a:lnTo>
                <a:lnTo>
                  <a:pt x="353648" y="681006"/>
                </a:lnTo>
                <a:lnTo>
                  <a:pt x="345469" y="673981"/>
                </a:lnTo>
                <a:lnTo>
                  <a:pt x="338198" y="667182"/>
                </a:lnTo>
                <a:lnTo>
                  <a:pt x="331837" y="660156"/>
                </a:lnTo>
                <a:lnTo>
                  <a:pt x="326157" y="653131"/>
                </a:lnTo>
                <a:lnTo>
                  <a:pt x="321158" y="646105"/>
                </a:lnTo>
                <a:lnTo>
                  <a:pt x="316614" y="639306"/>
                </a:lnTo>
                <a:lnTo>
                  <a:pt x="312979" y="632281"/>
                </a:lnTo>
                <a:lnTo>
                  <a:pt x="310253" y="625935"/>
                </a:lnTo>
                <a:lnTo>
                  <a:pt x="307981" y="619136"/>
                </a:lnTo>
                <a:lnTo>
                  <a:pt x="306390" y="612564"/>
                </a:lnTo>
                <a:lnTo>
                  <a:pt x="305254" y="606219"/>
                </a:lnTo>
                <a:lnTo>
                  <a:pt x="304800" y="600326"/>
                </a:lnTo>
                <a:lnTo>
                  <a:pt x="304800" y="593981"/>
                </a:lnTo>
                <a:lnTo>
                  <a:pt x="305254" y="588088"/>
                </a:lnTo>
                <a:lnTo>
                  <a:pt x="306617" y="582423"/>
                </a:lnTo>
                <a:lnTo>
                  <a:pt x="308208" y="576984"/>
                </a:lnTo>
                <a:lnTo>
                  <a:pt x="310253" y="571771"/>
                </a:lnTo>
                <a:lnTo>
                  <a:pt x="312525" y="566559"/>
                </a:lnTo>
                <a:lnTo>
                  <a:pt x="315705" y="561799"/>
                </a:lnTo>
                <a:lnTo>
                  <a:pt x="319113" y="557267"/>
                </a:lnTo>
                <a:lnTo>
                  <a:pt x="322749" y="552734"/>
                </a:lnTo>
                <a:lnTo>
                  <a:pt x="326838" y="548882"/>
                </a:lnTo>
                <a:lnTo>
                  <a:pt x="331155" y="545029"/>
                </a:lnTo>
                <a:lnTo>
                  <a:pt x="335926" y="541630"/>
                </a:lnTo>
                <a:lnTo>
                  <a:pt x="340925" y="538457"/>
                </a:lnTo>
                <a:lnTo>
                  <a:pt x="346377" y="535964"/>
                </a:lnTo>
                <a:lnTo>
                  <a:pt x="351830" y="533698"/>
                </a:lnTo>
                <a:lnTo>
                  <a:pt x="357510" y="531658"/>
                </a:lnTo>
                <a:lnTo>
                  <a:pt x="363417" y="529845"/>
                </a:lnTo>
                <a:lnTo>
                  <a:pt x="369779" y="528712"/>
                </a:lnTo>
                <a:lnTo>
                  <a:pt x="372278" y="516020"/>
                </a:lnTo>
                <a:lnTo>
                  <a:pt x="374550" y="503556"/>
                </a:lnTo>
                <a:lnTo>
                  <a:pt x="378867" y="479760"/>
                </a:lnTo>
                <a:lnTo>
                  <a:pt x="382729" y="456870"/>
                </a:lnTo>
                <a:lnTo>
                  <a:pt x="386592" y="435341"/>
                </a:lnTo>
                <a:lnTo>
                  <a:pt x="388637" y="425142"/>
                </a:lnTo>
                <a:lnTo>
                  <a:pt x="390909" y="414944"/>
                </a:lnTo>
                <a:lnTo>
                  <a:pt x="393408" y="405199"/>
                </a:lnTo>
                <a:lnTo>
                  <a:pt x="395907" y="395681"/>
                </a:lnTo>
                <a:lnTo>
                  <a:pt x="398861" y="386616"/>
                </a:lnTo>
                <a:lnTo>
                  <a:pt x="402269" y="378004"/>
                </a:lnTo>
                <a:lnTo>
                  <a:pt x="405904" y="369618"/>
                </a:lnTo>
                <a:lnTo>
                  <a:pt x="409766" y="361686"/>
                </a:lnTo>
                <a:lnTo>
                  <a:pt x="417491" y="364179"/>
                </a:lnTo>
                <a:lnTo>
                  <a:pt x="428397" y="367579"/>
                </a:lnTo>
                <a:lnTo>
                  <a:pt x="441574" y="371205"/>
                </a:lnTo>
                <a:lnTo>
                  <a:pt x="449526" y="373018"/>
                </a:lnTo>
                <a:lnTo>
                  <a:pt x="457478" y="374831"/>
                </a:lnTo>
                <a:lnTo>
                  <a:pt x="466339" y="376644"/>
                </a:lnTo>
                <a:lnTo>
                  <a:pt x="475654" y="378230"/>
                </a:lnTo>
                <a:lnTo>
                  <a:pt x="485651" y="379817"/>
                </a:lnTo>
                <a:lnTo>
                  <a:pt x="495875" y="380950"/>
                </a:lnTo>
                <a:lnTo>
                  <a:pt x="506780" y="382083"/>
                </a:lnTo>
                <a:lnTo>
                  <a:pt x="517913" y="382763"/>
                </a:lnTo>
                <a:lnTo>
                  <a:pt x="529728" y="383443"/>
                </a:lnTo>
                <a:lnTo>
                  <a:pt x="541996" y="383443"/>
                </a:lnTo>
                <a:lnTo>
                  <a:pt x="554265" y="382990"/>
                </a:lnTo>
                <a:lnTo>
                  <a:pt x="566988" y="382536"/>
                </a:lnTo>
                <a:lnTo>
                  <a:pt x="580166" y="381630"/>
                </a:lnTo>
                <a:lnTo>
                  <a:pt x="593571" y="380043"/>
                </a:lnTo>
                <a:lnTo>
                  <a:pt x="607430" y="377550"/>
                </a:lnTo>
                <a:lnTo>
                  <a:pt x="621062" y="375058"/>
                </a:lnTo>
                <a:lnTo>
                  <a:pt x="635375" y="371885"/>
                </a:lnTo>
                <a:lnTo>
                  <a:pt x="649689" y="368032"/>
                </a:lnTo>
                <a:lnTo>
                  <a:pt x="664230" y="363499"/>
                </a:lnTo>
                <a:lnTo>
                  <a:pt x="671500" y="360780"/>
                </a:lnTo>
                <a:lnTo>
                  <a:pt x="678771" y="358287"/>
                </a:lnTo>
                <a:lnTo>
                  <a:pt x="686268" y="355114"/>
                </a:lnTo>
                <a:lnTo>
                  <a:pt x="693539" y="351941"/>
                </a:lnTo>
                <a:lnTo>
                  <a:pt x="701036" y="348995"/>
                </a:lnTo>
                <a:lnTo>
                  <a:pt x="708761" y="345369"/>
                </a:lnTo>
                <a:lnTo>
                  <a:pt x="716031" y="341743"/>
                </a:lnTo>
                <a:lnTo>
                  <a:pt x="723529" y="337664"/>
                </a:lnTo>
                <a:lnTo>
                  <a:pt x="731027" y="333585"/>
                </a:lnTo>
                <a:lnTo>
                  <a:pt x="738524" y="329279"/>
                </a:lnTo>
                <a:lnTo>
                  <a:pt x="746022" y="324519"/>
                </a:lnTo>
                <a:lnTo>
                  <a:pt x="753519" y="319760"/>
                </a:lnTo>
                <a:lnTo>
                  <a:pt x="761017" y="314774"/>
                </a:lnTo>
                <a:lnTo>
                  <a:pt x="768742" y="309562"/>
                </a:lnTo>
                <a:close/>
                <a:moveTo>
                  <a:pt x="1624978" y="200025"/>
                </a:moveTo>
                <a:lnTo>
                  <a:pt x="1633140" y="204567"/>
                </a:lnTo>
                <a:lnTo>
                  <a:pt x="1640848" y="209109"/>
                </a:lnTo>
                <a:lnTo>
                  <a:pt x="1648103" y="214333"/>
                </a:lnTo>
                <a:lnTo>
                  <a:pt x="1654905" y="219556"/>
                </a:lnTo>
                <a:lnTo>
                  <a:pt x="1661026" y="225234"/>
                </a:lnTo>
                <a:lnTo>
                  <a:pt x="1666694" y="230912"/>
                </a:lnTo>
                <a:lnTo>
                  <a:pt x="1672135" y="237271"/>
                </a:lnTo>
                <a:lnTo>
                  <a:pt x="1677123" y="243403"/>
                </a:lnTo>
                <a:lnTo>
                  <a:pt x="1681657" y="250216"/>
                </a:lnTo>
                <a:lnTo>
                  <a:pt x="1686192" y="257030"/>
                </a:lnTo>
                <a:lnTo>
                  <a:pt x="1690046" y="264297"/>
                </a:lnTo>
                <a:lnTo>
                  <a:pt x="1693673" y="271565"/>
                </a:lnTo>
                <a:lnTo>
                  <a:pt x="1697074" y="279059"/>
                </a:lnTo>
                <a:lnTo>
                  <a:pt x="1700248" y="286781"/>
                </a:lnTo>
                <a:lnTo>
                  <a:pt x="1702969" y="295184"/>
                </a:lnTo>
                <a:lnTo>
                  <a:pt x="1705689" y="303360"/>
                </a:lnTo>
                <a:lnTo>
                  <a:pt x="1708183" y="311763"/>
                </a:lnTo>
                <a:lnTo>
                  <a:pt x="1710224" y="320621"/>
                </a:lnTo>
                <a:lnTo>
                  <a:pt x="1712718" y="329705"/>
                </a:lnTo>
                <a:lnTo>
                  <a:pt x="1714758" y="338790"/>
                </a:lnTo>
                <a:lnTo>
                  <a:pt x="1718386" y="358094"/>
                </a:lnTo>
                <a:lnTo>
                  <a:pt x="1722013" y="377626"/>
                </a:lnTo>
                <a:lnTo>
                  <a:pt x="1729268" y="420095"/>
                </a:lnTo>
                <a:lnTo>
                  <a:pt x="1733122" y="442352"/>
                </a:lnTo>
                <a:lnTo>
                  <a:pt x="1737657" y="465518"/>
                </a:lnTo>
                <a:lnTo>
                  <a:pt x="1744912" y="466880"/>
                </a:lnTo>
                <a:lnTo>
                  <a:pt x="1752167" y="468924"/>
                </a:lnTo>
                <a:lnTo>
                  <a:pt x="1759195" y="471422"/>
                </a:lnTo>
                <a:lnTo>
                  <a:pt x="1765996" y="474375"/>
                </a:lnTo>
                <a:lnTo>
                  <a:pt x="1772118" y="477782"/>
                </a:lnTo>
                <a:lnTo>
                  <a:pt x="1778466" y="481415"/>
                </a:lnTo>
                <a:lnTo>
                  <a:pt x="1784134" y="485503"/>
                </a:lnTo>
                <a:lnTo>
                  <a:pt x="1789348" y="489818"/>
                </a:lnTo>
                <a:lnTo>
                  <a:pt x="1794336" y="494815"/>
                </a:lnTo>
                <a:lnTo>
                  <a:pt x="1798870" y="500038"/>
                </a:lnTo>
                <a:lnTo>
                  <a:pt x="1802725" y="505489"/>
                </a:lnTo>
                <a:lnTo>
                  <a:pt x="1806352" y="511394"/>
                </a:lnTo>
                <a:lnTo>
                  <a:pt x="1809526" y="517753"/>
                </a:lnTo>
                <a:lnTo>
                  <a:pt x="1811793" y="523885"/>
                </a:lnTo>
                <a:lnTo>
                  <a:pt x="1812927" y="527292"/>
                </a:lnTo>
                <a:lnTo>
                  <a:pt x="1814060" y="530698"/>
                </a:lnTo>
                <a:lnTo>
                  <a:pt x="1814741" y="534105"/>
                </a:lnTo>
                <a:lnTo>
                  <a:pt x="1815194" y="537512"/>
                </a:lnTo>
                <a:lnTo>
                  <a:pt x="1815874" y="541146"/>
                </a:lnTo>
                <a:lnTo>
                  <a:pt x="1816101" y="544779"/>
                </a:lnTo>
                <a:lnTo>
                  <a:pt x="1816101" y="548413"/>
                </a:lnTo>
                <a:lnTo>
                  <a:pt x="1816101" y="552047"/>
                </a:lnTo>
                <a:lnTo>
                  <a:pt x="1815874" y="555908"/>
                </a:lnTo>
                <a:lnTo>
                  <a:pt x="1815421" y="559541"/>
                </a:lnTo>
                <a:lnTo>
                  <a:pt x="1814967" y="563402"/>
                </a:lnTo>
                <a:lnTo>
                  <a:pt x="1814287" y="567263"/>
                </a:lnTo>
                <a:lnTo>
                  <a:pt x="1813154" y="571124"/>
                </a:lnTo>
                <a:lnTo>
                  <a:pt x="1812247" y="574985"/>
                </a:lnTo>
                <a:lnTo>
                  <a:pt x="1810886" y="579073"/>
                </a:lnTo>
                <a:lnTo>
                  <a:pt x="1809299" y="583161"/>
                </a:lnTo>
                <a:lnTo>
                  <a:pt x="1807712" y="587022"/>
                </a:lnTo>
                <a:lnTo>
                  <a:pt x="1805899" y="591110"/>
                </a:lnTo>
                <a:lnTo>
                  <a:pt x="1803858" y="595425"/>
                </a:lnTo>
                <a:lnTo>
                  <a:pt x="1801591" y="599513"/>
                </a:lnTo>
                <a:lnTo>
                  <a:pt x="1798870" y="603601"/>
                </a:lnTo>
                <a:lnTo>
                  <a:pt x="1796376" y="607689"/>
                </a:lnTo>
                <a:lnTo>
                  <a:pt x="1793429" y="612004"/>
                </a:lnTo>
                <a:lnTo>
                  <a:pt x="1790482" y="616092"/>
                </a:lnTo>
                <a:lnTo>
                  <a:pt x="1787081" y="620180"/>
                </a:lnTo>
                <a:lnTo>
                  <a:pt x="1783454" y="624495"/>
                </a:lnTo>
                <a:lnTo>
                  <a:pt x="1779373" y="628810"/>
                </a:lnTo>
                <a:lnTo>
                  <a:pt x="1775518" y="632898"/>
                </a:lnTo>
                <a:lnTo>
                  <a:pt x="1771211" y="637213"/>
                </a:lnTo>
                <a:lnTo>
                  <a:pt x="1766676" y="641529"/>
                </a:lnTo>
                <a:lnTo>
                  <a:pt x="1761915" y="645617"/>
                </a:lnTo>
                <a:lnTo>
                  <a:pt x="1756928" y="649932"/>
                </a:lnTo>
                <a:lnTo>
                  <a:pt x="1751713" y="654247"/>
                </a:lnTo>
                <a:lnTo>
                  <a:pt x="1746272" y="658335"/>
                </a:lnTo>
                <a:lnTo>
                  <a:pt x="1740377" y="662650"/>
                </a:lnTo>
                <a:lnTo>
                  <a:pt x="1734483" y="666965"/>
                </a:lnTo>
                <a:lnTo>
                  <a:pt x="1731309" y="682636"/>
                </a:lnTo>
                <a:lnTo>
                  <a:pt x="1727681" y="698079"/>
                </a:lnTo>
                <a:lnTo>
                  <a:pt x="1723600" y="713523"/>
                </a:lnTo>
                <a:lnTo>
                  <a:pt x="1719066" y="728739"/>
                </a:lnTo>
                <a:lnTo>
                  <a:pt x="1713851" y="743956"/>
                </a:lnTo>
                <a:lnTo>
                  <a:pt x="1708637" y="758945"/>
                </a:lnTo>
                <a:lnTo>
                  <a:pt x="1702742" y="773480"/>
                </a:lnTo>
                <a:lnTo>
                  <a:pt x="1696621" y="788015"/>
                </a:lnTo>
                <a:lnTo>
                  <a:pt x="1689819" y="802096"/>
                </a:lnTo>
                <a:lnTo>
                  <a:pt x="1682791" y="815723"/>
                </a:lnTo>
                <a:lnTo>
                  <a:pt x="1675309" y="829349"/>
                </a:lnTo>
                <a:lnTo>
                  <a:pt x="1667601" y="842522"/>
                </a:lnTo>
                <a:lnTo>
                  <a:pt x="1659212" y="855240"/>
                </a:lnTo>
                <a:lnTo>
                  <a:pt x="1650597" y="867731"/>
                </a:lnTo>
                <a:lnTo>
                  <a:pt x="1641755" y="879541"/>
                </a:lnTo>
                <a:lnTo>
                  <a:pt x="1632460" y="891123"/>
                </a:lnTo>
                <a:lnTo>
                  <a:pt x="1622938" y="902025"/>
                </a:lnTo>
                <a:lnTo>
                  <a:pt x="1612735" y="912699"/>
                </a:lnTo>
                <a:lnTo>
                  <a:pt x="1607748" y="917468"/>
                </a:lnTo>
                <a:lnTo>
                  <a:pt x="1602533" y="922465"/>
                </a:lnTo>
                <a:lnTo>
                  <a:pt x="1597319" y="927234"/>
                </a:lnTo>
                <a:lnTo>
                  <a:pt x="1591877" y="931776"/>
                </a:lnTo>
                <a:lnTo>
                  <a:pt x="1586436" y="936319"/>
                </a:lnTo>
                <a:lnTo>
                  <a:pt x="1580995" y="940634"/>
                </a:lnTo>
                <a:lnTo>
                  <a:pt x="1575327" y="944722"/>
                </a:lnTo>
                <a:lnTo>
                  <a:pt x="1569432" y="949037"/>
                </a:lnTo>
                <a:lnTo>
                  <a:pt x="1563764" y="952671"/>
                </a:lnTo>
                <a:lnTo>
                  <a:pt x="1557870" y="956531"/>
                </a:lnTo>
                <a:lnTo>
                  <a:pt x="1551975" y="959938"/>
                </a:lnTo>
                <a:lnTo>
                  <a:pt x="1545854" y="963345"/>
                </a:lnTo>
                <a:lnTo>
                  <a:pt x="1539959" y="966751"/>
                </a:lnTo>
                <a:lnTo>
                  <a:pt x="1533838" y="969477"/>
                </a:lnTo>
                <a:lnTo>
                  <a:pt x="1527490" y="972429"/>
                </a:lnTo>
                <a:lnTo>
                  <a:pt x="1521368" y="975155"/>
                </a:lnTo>
                <a:lnTo>
                  <a:pt x="1514793" y="977653"/>
                </a:lnTo>
                <a:lnTo>
                  <a:pt x="1508672" y="979924"/>
                </a:lnTo>
                <a:lnTo>
                  <a:pt x="1502097" y="981968"/>
                </a:lnTo>
                <a:lnTo>
                  <a:pt x="1495522" y="984012"/>
                </a:lnTo>
                <a:lnTo>
                  <a:pt x="1488948" y="985602"/>
                </a:lnTo>
                <a:lnTo>
                  <a:pt x="1482146" y="987191"/>
                </a:lnTo>
                <a:lnTo>
                  <a:pt x="1475345" y="988554"/>
                </a:lnTo>
                <a:lnTo>
                  <a:pt x="1468770" y="989463"/>
                </a:lnTo>
                <a:lnTo>
                  <a:pt x="1461742" y="990598"/>
                </a:lnTo>
                <a:lnTo>
                  <a:pt x="1454713" y="991279"/>
                </a:lnTo>
                <a:lnTo>
                  <a:pt x="1447685" y="991507"/>
                </a:lnTo>
                <a:lnTo>
                  <a:pt x="1440657" y="992188"/>
                </a:lnTo>
                <a:lnTo>
                  <a:pt x="1433629" y="991507"/>
                </a:lnTo>
                <a:lnTo>
                  <a:pt x="1426827" y="991279"/>
                </a:lnTo>
                <a:lnTo>
                  <a:pt x="1419799" y="990598"/>
                </a:lnTo>
                <a:lnTo>
                  <a:pt x="1412771" y="989463"/>
                </a:lnTo>
                <a:lnTo>
                  <a:pt x="1405969" y="988554"/>
                </a:lnTo>
                <a:lnTo>
                  <a:pt x="1399168" y="987191"/>
                </a:lnTo>
                <a:lnTo>
                  <a:pt x="1392593" y="985602"/>
                </a:lnTo>
                <a:lnTo>
                  <a:pt x="1386018" y="984012"/>
                </a:lnTo>
                <a:lnTo>
                  <a:pt x="1379216" y="981968"/>
                </a:lnTo>
                <a:lnTo>
                  <a:pt x="1372868" y="979924"/>
                </a:lnTo>
                <a:lnTo>
                  <a:pt x="1366294" y="977653"/>
                </a:lnTo>
                <a:lnTo>
                  <a:pt x="1360172" y="975155"/>
                </a:lnTo>
                <a:lnTo>
                  <a:pt x="1353824" y="972429"/>
                </a:lnTo>
                <a:lnTo>
                  <a:pt x="1347703" y="969477"/>
                </a:lnTo>
                <a:lnTo>
                  <a:pt x="1341355" y="966751"/>
                </a:lnTo>
                <a:lnTo>
                  <a:pt x="1335460" y="963345"/>
                </a:lnTo>
                <a:lnTo>
                  <a:pt x="1329339" y="959938"/>
                </a:lnTo>
                <a:lnTo>
                  <a:pt x="1323671" y="956531"/>
                </a:lnTo>
                <a:lnTo>
                  <a:pt x="1317549" y="952671"/>
                </a:lnTo>
                <a:lnTo>
                  <a:pt x="1311881" y="949037"/>
                </a:lnTo>
                <a:lnTo>
                  <a:pt x="1306213" y="944722"/>
                </a:lnTo>
                <a:lnTo>
                  <a:pt x="1300546" y="940634"/>
                </a:lnTo>
                <a:lnTo>
                  <a:pt x="1295104" y="936319"/>
                </a:lnTo>
                <a:lnTo>
                  <a:pt x="1289663" y="931776"/>
                </a:lnTo>
                <a:lnTo>
                  <a:pt x="1284222" y="927234"/>
                </a:lnTo>
                <a:lnTo>
                  <a:pt x="1279007" y="922465"/>
                </a:lnTo>
                <a:lnTo>
                  <a:pt x="1273566" y="917468"/>
                </a:lnTo>
                <a:lnTo>
                  <a:pt x="1268578" y="912699"/>
                </a:lnTo>
                <a:lnTo>
                  <a:pt x="1258603" y="902025"/>
                </a:lnTo>
                <a:lnTo>
                  <a:pt x="1248854" y="891123"/>
                </a:lnTo>
                <a:lnTo>
                  <a:pt x="1239559" y="879541"/>
                </a:lnTo>
                <a:lnTo>
                  <a:pt x="1230490" y="867731"/>
                </a:lnTo>
                <a:lnTo>
                  <a:pt x="1221875" y="855240"/>
                </a:lnTo>
                <a:lnTo>
                  <a:pt x="1213939" y="842522"/>
                </a:lnTo>
                <a:lnTo>
                  <a:pt x="1206004" y="829349"/>
                </a:lnTo>
                <a:lnTo>
                  <a:pt x="1198749" y="815723"/>
                </a:lnTo>
                <a:lnTo>
                  <a:pt x="1191494" y="802096"/>
                </a:lnTo>
                <a:lnTo>
                  <a:pt x="1184920" y="788015"/>
                </a:lnTo>
                <a:lnTo>
                  <a:pt x="1178572" y="773480"/>
                </a:lnTo>
                <a:lnTo>
                  <a:pt x="1172677" y="758945"/>
                </a:lnTo>
                <a:lnTo>
                  <a:pt x="1167236" y="743956"/>
                </a:lnTo>
                <a:lnTo>
                  <a:pt x="1162248" y="728739"/>
                </a:lnTo>
                <a:lnTo>
                  <a:pt x="1157940" y="713523"/>
                </a:lnTo>
                <a:lnTo>
                  <a:pt x="1153859" y="698079"/>
                </a:lnTo>
                <a:lnTo>
                  <a:pt x="1150232" y="682636"/>
                </a:lnTo>
                <a:lnTo>
                  <a:pt x="1146831" y="666965"/>
                </a:lnTo>
                <a:lnTo>
                  <a:pt x="1140936" y="662650"/>
                </a:lnTo>
                <a:lnTo>
                  <a:pt x="1135042" y="658335"/>
                </a:lnTo>
                <a:lnTo>
                  <a:pt x="1129601" y="654247"/>
                </a:lnTo>
                <a:lnTo>
                  <a:pt x="1124613" y="649932"/>
                </a:lnTo>
                <a:lnTo>
                  <a:pt x="1119398" y="645617"/>
                </a:lnTo>
                <a:lnTo>
                  <a:pt x="1114637" y="641529"/>
                </a:lnTo>
                <a:lnTo>
                  <a:pt x="1110330" y="637213"/>
                </a:lnTo>
                <a:lnTo>
                  <a:pt x="1105795" y="632898"/>
                </a:lnTo>
                <a:lnTo>
                  <a:pt x="1101714" y="628810"/>
                </a:lnTo>
                <a:lnTo>
                  <a:pt x="1098087" y="624495"/>
                </a:lnTo>
                <a:lnTo>
                  <a:pt x="1094459" y="620180"/>
                </a:lnTo>
                <a:lnTo>
                  <a:pt x="1091059" y="616092"/>
                </a:lnTo>
                <a:lnTo>
                  <a:pt x="1087885" y="612004"/>
                </a:lnTo>
                <a:lnTo>
                  <a:pt x="1085164" y="607689"/>
                </a:lnTo>
                <a:lnTo>
                  <a:pt x="1082217" y="603601"/>
                </a:lnTo>
                <a:lnTo>
                  <a:pt x="1079950" y="599513"/>
                </a:lnTo>
                <a:lnTo>
                  <a:pt x="1077682" y="595425"/>
                </a:lnTo>
                <a:lnTo>
                  <a:pt x="1075415" y="591110"/>
                </a:lnTo>
                <a:lnTo>
                  <a:pt x="1073601" y="587022"/>
                </a:lnTo>
                <a:lnTo>
                  <a:pt x="1071788" y="583161"/>
                </a:lnTo>
                <a:lnTo>
                  <a:pt x="1070654" y="579073"/>
                </a:lnTo>
                <a:lnTo>
                  <a:pt x="1069294" y="574985"/>
                </a:lnTo>
                <a:lnTo>
                  <a:pt x="1067933" y="571124"/>
                </a:lnTo>
                <a:lnTo>
                  <a:pt x="1067253" y="567263"/>
                </a:lnTo>
                <a:lnTo>
                  <a:pt x="1066346" y="563402"/>
                </a:lnTo>
                <a:lnTo>
                  <a:pt x="1065893" y="559541"/>
                </a:lnTo>
                <a:lnTo>
                  <a:pt x="1065440" y="555908"/>
                </a:lnTo>
                <a:lnTo>
                  <a:pt x="1065440" y="552047"/>
                </a:lnTo>
                <a:lnTo>
                  <a:pt x="1065213" y="548413"/>
                </a:lnTo>
                <a:lnTo>
                  <a:pt x="1065440" y="544779"/>
                </a:lnTo>
                <a:lnTo>
                  <a:pt x="1065666" y="541146"/>
                </a:lnTo>
                <a:lnTo>
                  <a:pt x="1066120" y="537512"/>
                </a:lnTo>
                <a:lnTo>
                  <a:pt x="1066800" y="534105"/>
                </a:lnTo>
                <a:lnTo>
                  <a:pt x="1067480" y="530698"/>
                </a:lnTo>
                <a:lnTo>
                  <a:pt x="1068160" y="527292"/>
                </a:lnTo>
                <a:lnTo>
                  <a:pt x="1069294" y="523885"/>
                </a:lnTo>
                <a:lnTo>
                  <a:pt x="1071788" y="517753"/>
                </a:lnTo>
                <a:lnTo>
                  <a:pt x="1074962" y="511394"/>
                </a:lnTo>
                <a:lnTo>
                  <a:pt x="1078362" y="505489"/>
                </a:lnTo>
                <a:lnTo>
                  <a:pt x="1082443" y="500038"/>
                </a:lnTo>
                <a:lnTo>
                  <a:pt x="1086978" y="494815"/>
                </a:lnTo>
                <a:lnTo>
                  <a:pt x="1091966" y="489818"/>
                </a:lnTo>
                <a:lnTo>
                  <a:pt x="1097407" y="485503"/>
                </a:lnTo>
                <a:lnTo>
                  <a:pt x="1103075" y="481415"/>
                </a:lnTo>
                <a:lnTo>
                  <a:pt x="1108969" y="477782"/>
                </a:lnTo>
                <a:lnTo>
                  <a:pt x="1115544" y="474375"/>
                </a:lnTo>
                <a:lnTo>
                  <a:pt x="1122119" y="471422"/>
                </a:lnTo>
                <a:lnTo>
                  <a:pt x="1128920" y="468924"/>
                </a:lnTo>
                <a:lnTo>
                  <a:pt x="1136175" y="466880"/>
                </a:lnTo>
                <a:lnTo>
                  <a:pt x="1143657" y="465518"/>
                </a:lnTo>
                <a:lnTo>
                  <a:pt x="1146831" y="450074"/>
                </a:lnTo>
                <a:lnTo>
                  <a:pt x="1149325" y="435085"/>
                </a:lnTo>
                <a:lnTo>
                  <a:pt x="1154540" y="406242"/>
                </a:lnTo>
                <a:lnTo>
                  <a:pt x="1159301" y="378534"/>
                </a:lnTo>
                <a:lnTo>
                  <a:pt x="1164062" y="352189"/>
                </a:lnTo>
                <a:lnTo>
                  <a:pt x="1166556" y="339925"/>
                </a:lnTo>
                <a:lnTo>
                  <a:pt x="1169276" y="327661"/>
                </a:lnTo>
                <a:lnTo>
                  <a:pt x="1172223" y="315851"/>
                </a:lnTo>
                <a:lnTo>
                  <a:pt x="1175398" y="304496"/>
                </a:lnTo>
                <a:lnTo>
                  <a:pt x="1179025" y="293595"/>
                </a:lnTo>
                <a:lnTo>
                  <a:pt x="1182879" y="282920"/>
                </a:lnTo>
                <a:lnTo>
                  <a:pt x="1186960" y="272927"/>
                </a:lnTo>
                <a:lnTo>
                  <a:pt x="1189227" y="267931"/>
                </a:lnTo>
                <a:lnTo>
                  <a:pt x="1191948" y="263162"/>
                </a:lnTo>
                <a:lnTo>
                  <a:pt x="1201470" y="266341"/>
                </a:lnTo>
                <a:lnTo>
                  <a:pt x="1214393" y="270429"/>
                </a:lnTo>
                <a:lnTo>
                  <a:pt x="1221875" y="272473"/>
                </a:lnTo>
                <a:lnTo>
                  <a:pt x="1230490" y="274971"/>
                </a:lnTo>
                <a:lnTo>
                  <a:pt x="1239785" y="277015"/>
                </a:lnTo>
                <a:lnTo>
                  <a:pt x="1249761" y="279287"/>
                </a:lnTo>
                <a:lnTo>
                  <a:pt x="1260417" y="281331"/>
                </a:lnTo>
                <a:lnTo>
                  <a:pt x="1271752" y="283147"/>
                </a:lnTo>
                <a:lnTo>
                  <a:pt x="1283315" y="284964"/>
                </a:lnTo>
                <a:lnTo>
                  <a:pt x="1296011" y="286554"/>
                </a:lnTo>
                <a:lnTo>
                  <a:pt x="1309161" y="287917"/>
                </a:lnTo>
                <a:lnTo>
                  <a:pt x="1322537" y="288598"/>
                </a:lnTo>
                <a:lnTo>
                  <a:pt x="1336820" y="289507"/>
                </a:lnTo>
                <a:lnTo>
                  <a:pt x="1351330" y="289507"/>
                </a:lnTo>
                <a:lnTo>
                  <a:pt x="1366294" y="289279"/>
                </a:lnTo>
                <a:lnTo>
                  <a:pt x="1381937" y="288371"/>
                </a:lnTo>
                <a:lnTo>
                  <a:pt x="1397807" y="287008"/>
                </a:lnTo>
                <a:lnTo>
                  <a:pt x="1413677" y="285191"/>
                </a:lnTo>
                <a:lnTo>
                  <a:pt x="1430455" y="282693"/>
                </a:lnTo>
                <a:lnTo>
                  <a:pt x="1438616" y="281103"/>
                </a:lnTo>
                <a:lnTo>
                  <a:pt x="1447005" y="279514"/>
                </a:lnTo>
                <a:lnTo>
                  <a:pt x="1455393" y="277697"/>
                </a:lnTo>
                <a:lnTo>
                  <a:pt x="1464009" y="275653"/>
                </a:lnTo>
                <a:lnTo>
                  <a:pt x="1472851" y="273382"/>
                </a:lnTo>
                <a:lnTo>
                  <a:pt x="1481466" y="270656"/>
                </a:lnTo>
                <a:lnTo>
                  <a:pt x="1490308" y="268158"/>
                </a:lnTo>
                <a:lnTo>
                  <a:pt x="1499150" y="265206"/>
                </a:lnTo>
                <a:lnTo>
                  <a:pt x="1507765" y="262253"/>
                </a:lnTo>
                <a:lnTo>
                  <a:pt x="1516607" y="259074"/>
                </a:lnTo>
                <a:lnTo>
                  <a:pt x="1525449" y="255440"/>
                </a:lnTo>
                <a:lnTo>
                  <a:pt x="1534518" y="251579"/>
                </a:lnTo>
                <a:lnTo>
                  <a:pt x="1543360" y="247718"/>
                </a:lnTo>
                <a:lnTo>
                  <a:pt x="1552429" y="243403"/>
                </a:lnTo>
                <a:lnTo>
                  <a:pt x="1561497" y="238861"/>
                </a:lnTo>
                <a:lnTo>
                  <a:pt x="1570566" y="234092"/>
                </a:lnTo>
                <a:lnTo>
                  <a:pt x="1579635" y="229095"/>
                </a:lnTo>
                <a:lnTo>
                  <a:pt x="1588703" y="223644"/>
                </a:lnTo>
                <a:lnTo>
                  <a:pt x="1597772" y="218194"/>
                </a:lnTo>
                <a:lnTo>
                  <a:pt x="1606841" y="212516"/>
                </a:lnTo>
                <a:lnTo>
                  <a:pt x="1615909" y="206384"/>
                </a:lnTo>
                <a:lnTo>
                  <a:pt x="1624978" y="200025"/>
                </a:lnTo>
                <a:close/>
                <a:moveTo>
                  <a:pt x="2249369" y="144462"/>
                </a:moveTo>
                <a:lnTo>
                  <a:pt x="2264570" y="144462"/>
                </a:lnTo>
                <a:lnTo>
                  <a:pt x="2280224" y="144688"/>
                </a:lnTo>
                <a:lnTo>
                  <a:pt x="2295651" y="145594"/>
                </a:lnTo>
                <a:lnTo>
                  <a:pt x="2310398" y="147180"/>
                </a:lnTo>
                <a:lnTo>
                  <a:pt x="2324918" y="149219"/>
                </a:lnTo>
                <a:lnTo>
                  <a:pt x="2338757" y="151484"/>
                </a:lnTo>
                <a:lnTo>
                  <a:pt x="2352370" y="154655"/>
                </a:lnTo>
                <a:lnTo>
                  <a:pt x="2365302" y="158280"/>
                </a:lnTo>
                <a:lnTo>
                  <a:pt x="2377553" y="162131"/>
                </a:lnTo>
                <a:lnTo>
                  <a:pt x="2383451" y="164396"/>
                </a:lnTo>
                <a:lnTo>
                  <a:pt x="2389123" y="166435"/>
                </a:lnTo>
                <a:lnTo>
                  <a:pt x="2394795" y="169153"/>
                </a:lnTo>
                <a:lnTo>
                  <a:pt x="2400240" y="171418"/>
                </a:lnTo>
                <a:lnTo>
                  <a:pt x="2405458" y="173910"/>
                </a:lnTo>
                <a:lnTo>
                  <a:pt x="2410676" y="176855"/>
                </a:lnTo>
                <a:lnTo>
                  <a:pt x="2415441" y="179346"/>
                </a:lnTo>
                <a:lnTo>
                  <a:pt x="2419978" y="182291"/>
                </a:lnTo>
                <a:lnTo>
                  <a:pt x="2424742" y="185462"/>
                </a:lnTo>
                <a:lnTo>
                  <a:pt x="2428826" y="188181"/>
                </a:lnTo>
                <a:lnTo>
                  <a:pt x="2432683" y="191352"/>
                </a:lnTo>
                <a:lnTo>
                  <a:pt x="2436540" y="194750"/>
                </a:lnTo>
                <a:lnTo>
                  <a:pt x="2440170" y="197921"/>
                </a:lnTo>
                <a:lnTo>
                  <a:pt x="2443346" y="201319"/>
                </a:lnTo>
                <a:lnTo>
                  <a:pt x="2446522" y="204490"/>
                </a:lnTo>
                <a:lnTo>
                  <a:pt x="2449245" y="208115"/>
                </a:lnTo>
                <a:lnTo>
                  <a:pt x="2455370" y="208568"/>
                </a:lnTo>
                <a:lnTo>
                  <a:pt x="2461269" y="209247"/>
                </a:lnTo>
                <a:lnTo>
                  <a:pt x="2466941" y="210380"/>
                </a:lnTo>
                <a:lnTo>
                  <a:pt x="2472386" y="211513"/>
                </a:lnTo>
                <a:lnTo>
                  <a:pt x="2477604" y="213325"/>
                </a:lnTo>
                <a:lnTo>
                  <a:pt x="2482595" y="215363"/>
                </a:lnTo>
                <a:lnTo>
                  <a:pt x="2487586" y="217855"/>
                </a:lnTo>
                <a:lnTo>
                  <a:pt x="2491897" y="220573"/>
                </a:lnTo>
                <a:lnTo>
                  <a:pt x="2496207" y="223518"/>
                </a:lnTo>
                <a:lnTo>
                  <a:pt x="2500745" y="226916"/>
                </a:lnTo>
                <a:lnTo>
                  <a:pt x="2504602" y="230540"/>
                </a:lnTo>
                <a:lnTo>
                  <a:pt x="2508459" y="234391"/>
                </a:lnTo>
                <a:lnTo>
                  <a:pt x="2512089" y="238242"/>
                </a:lnTo>
                <a:lnTo>
                  <a:pt x="2515719" y="242546"/>
                </a:lnTo>
                <a:lnTo>
                  <a:pt x="2518895" y="247303"/>
                </a:lnTo>
                <a:lnTo>
                  <a:pt x="2522071" y="252060"/>
                </a:lnTo>
                <a:lnTo>
                  <a:pt x="2525020" y="256817"/>
                </a:lnTo>
                <a:lnTo>
                  <a:pt x="2527970" y="262254"/>
                </a:lnTo>
                <a:lnTo>
                  <a:pt x="2530465" y="267464"/>
                </a:lnTo>
                <a:lnTo>
                  <a:pt x="2533188" y="273127"/>
                </a:lnTo>
                <a:lnTo>
                  <a:pt x="2535457" y="279016"/>
                </a:lnTo>
                <a:lnTo>
                  <a:pt x="2537498" y="284906"/>
                </a:lnTo>
                <a:lnTo>
                  <a:pt x="2539540" y="290795"/>
                </a:lnTo>
                <a:lnTo>
                  <a:pt x="2541582" y="297138"/>
                </a:lnTo>
                <a:lnTo>
                  <a:pt x="2543397" y="303481"/>
                </a:lnTo>
                <a:lnTo>
                  <a:pt x="2544985" y="309823"/>
                </a:lnTo>
                <a:lnTo>
                  <a:pt x="2548161" y="322962"/>
                </a:lnTo>
                <a:lnTo>
                  <a:pt x="2550430" y="336327"/>
                </a:lnTo>
                <a:lnTo>
                  <a:pt x="2552472" y="350371"/>
                </a:lnTo>
                <a:lnTo>
                  <a:pt x="2554287" y="364189"/>
                </a:lnTo>
                <a:lnTo>
                  <a:pt x="2555648" y="378007"/>
                </a:lnTo>
                <a:lnTo>
                  <a:pt x="2556556" y="392051"/>
                </a:lnTo>
                <a:lnTo>
                  <a:pt x="2557236" y="406095"/>
                </a:lnTo>
                <a:lnTo>
                  <a:pt x="2557463" y="419913"/>
                </a:lnTo>
                <a:lnTo>
                  <a:pt x="2557463" y="433278"/>
                </a:lnTo>
                <a:lnTo>
                  <a:pt x="2557463" y="446417"/>
                </a:lnTo>
                <a:lnTo>
                  <a:pt x="2557009" y="459102"/>
                </a:lnTo>
                <a:lnTo>
                  <a:pt x="2556783" y="471334"/>
                </a:lnTo>
                <a:lnTo>
                  <a:pt x="2555875" y="482660"/>
                </a:lnTo>
                <a:lnTo>
                  <a:pt x="2554741" y="503727"/>
                </a:lnTo>
                <a:lnTo>
                  <a:pt x="2553153" y="521396"/>
                </a:lnTo>
                <a:lnTo>
                  <a:pt x="2551565" y="534760"/>
                </a:lnTo>
                <a:lnTo>
                  <a:pt x="2548161" y="532948"/>
                </a:lnTo>
                <a:lnTo>
                  <a:pt x="2544531" y="531136"/>
                </a:lnTo>
                <a:lnTo>
                  <a:pt x="2540901" y="529550"/>
                </a:lnTo>
                <a:lnTo>
                  <a:pt x="2537271" y="527965"/>
                </a:lnTo>
                <a:lnTo>
                  <a:pt x="2533415" y="526832"/>
                </a:lnTo>
                <a:lnTo>
                  <a:pt x="2529558" y="525699"/>
                </a:lnTo>
                <a:lnTo>
                  <a:pt x="2525701" y="524793"/>
                </a:lnTo>
                <a:lnTo>
                  <a:pt x="2521390" y="523887"/>
                </a:lnTo>
                <a:lnTo>
                  <a:pt x="2515719" y="484699"/>
                </a:lnTo>
                <a:lnTo>
                  <a:pt x="2512996" y="466124"/>
                </a:lnTo>
                <a:lnTo>
                  <a:pt x="2510047" y="448229"/>
                </a:lnTo>
                <a:lnTo>
                  <a:pt x="2506644" y="431239"/>
                </a:lnTo>
                <a:lnTo>
                  <a:pt x="2503014" y="414703"/>
                </a:lnTo>
                <a:lnTo>
                  <a:pt x="2500972" y="406775"/>
                </a:lnTo>
                <a:lnTo>
                  <a:pt x="2498930" y="399073"/>
                </a:lnTo>
                <a:lnTo>
                  <a:pt x="2496661" y="391598"/>
                </a:lnTo>
                <a:lnTo>
                  <a:pt x="2493939" y="384123"/>
                </a:lnTo>
                <a:lnTo>
                  <a:pt x="2491443" y="377101"/>
                </a:lnTo>
                <a:lnTo>
                  <a:pt x="2488494" y="370078"/>
                </a:lnTo>
                <a:lnTo>
                  <a:pt x="2485318" y="363283"/>
                </a:lnTo>
                <a:lnTo>
                  <a:pt x="2482368" y="356714"/>
                </a:lnTo>
                <a:lnTo>
                  <a:pt x="2478738" y="350371"/>
                </a:lnTo>
                <a:lnTo>
                  <a:pt x="2474654" y="344255"/>
                </a:lnTo>
                <a:lnTo>
                  <a:pt x="2470798" y="338592"/>
                </a:lnTo>
                <a:lnTo>
                  <a:pt x="2466487" y="332702"/>
                </a:lnTo>
                <a:lnTo>
                  <a:pt x="2461723" y="327039"/>
                </a:lnTo>
                <a:lnTo>
                  <a:pt x="2456958" y="321829"/>
                </a:lnTo>
                <a:lnTo>
                  <a:pt x="2451513" y="317072"/>
                </a:lnTo>
                <a:lnTo>
                  <a:pt x="2446068" y="312089"/>
                </a:lnTo>
                <a:lnTo>
                  <a:pt x="2439943" y="307558"/>
                </a:lnTo>
                <a:lnTo>
                  <a:pt x="2433590" y="303254"/>
                </a:lnTo>
                <a:lnTo>
                  <a:pt x="2426784" y="299177"/>
                </a:lnTo>
                <a:lnTo>
                  <a:pt x="2419751" y="295326"/>
                </a:lnTo>
                <a:lnTo>
                  <a:pt x="2411811" y="300762"/>
                </a:lnTo>
                <a:lnTo>
                  <a:pt x="2403870" y="306199"/>
                </a:lnTo>
                <a:lnTo>
                  <a:pt x="2396156" y="310956"/>
                </a:lnTo>
                <a:lnTo>
                  <a:pt x="2388443" y="315713"/>
                </a:lnTo>
                <a:lnTo>
                  <a:pt x="2380502" y="320243"/>
                </a:lnTo>
                <a:lnTo>
                  <a:pt x="2372788" y="324774"/>
                </a:lnTo>
                <a:lnTo>
                  <a:pt x="2365075" y="328625"/>
                </a:lnTo>
                <a:lnTo>
                  <a:pt x="2357361" y="332476"/>
                </a:lnTo>
                <a:lnTo>
                  <a:pt x="2349420" y="336327"/>
                </a:lnTo>
                <a:lnTo>
                  <a:pt x="2341707" y="339724"/>
                </a:lnTo>
                <a:lnTo>
                  <a:pt x="2334220" y="342896"/>
                </a:lnTo>
                <a:lnTo>
                  <a:pt x="2326506" y="346067"/>
                </a:lnTo>
                <a:lnTo>
                  <a:pt x="2318793" y="348785"/>
                </a:lnTo>
                <a:lnTo>
                  <a:pt x="2311306" y="351504"/>
                </a:lnTo>
                <a:lnTo>
                  <a:pt x="2303819" y="353995"/>
                </a:lnTo>
                <a:lnTo>
                  <a:pt x="2296332" y="356261"/>
                </a:lnTo>
                <a:lnTo>
                  <a:pt x="2281585" y="360338"/>
                </a:lnTo>
                <a:lnTo>
                  <a:pt x="2267065" y="363962"/>
                </a:lnTo>
                <a:lnTo>
                  <a:pt x="2252772" y="366454"/>
                </a:lnTo>
                <a:lnTo>
                  <a:pt x="2238479" y="368719"/>
                </a:lnTo>
                <a:lnTo>
                  <a:pt x="2224640" y="370305"/>
                </a:lnTo>
                <a:lnTo>
                  <a:pt x="2211255" y="371664"/>
                </a:lnTo>
                <a:lnTo>
                  <a:pt x="2198095" y="372117"/>
                </a:lnTo>
                <a:lnTo>
                  <a:pt x="2185391" y="372344"/>
                </a:lnTo>
                <a:lnTo>
                  <a:pt x="2172912" y="372117"/>
                </a:lnTo>
                <a:lnTo>
                  <a:pt x="2160888" y="371664"/>
                </a:lnTo>
                <a:lnTo>
                  <a:pt x="2149545" y="370758"/>
                </a:lnTo>
                <a:lnTo>
                  <a:pt x="2138428" y="369852"/>
                </a:lnTo>
                <a:lnTo>
                  <a:pt x="2127765" y="368493"/>
                </a:lnTo>
                <a:lnTo>
                  <a:pt x="2117555" y="366907"/>
                </a:lnTo>
                <a:lnTo>
                  <a:pt x="2108027" y="365321"/>
                </a:lnTo>
                <a:lnTo>
                  <a:pt x="2098952" y="363509"/>
                </a:lnTo>
                <a:lnTo>
                  <a:pt x="2090557" y="361471"/>
                </a:lnTo>
                <a:lnTo>
                  <a:pt x="2082844" y="359658"/>
                </a:lnTo>
                <a:lnTo>
                  <a:pt x="2069005" y="355807"/>
                </a:lnTo>
                <a:lnTo>
                  <a:pt x="2057888" y="352410"/>
                </a:lnTo>
                <a:lnTo>
                  <a:pt x="2049720" y="349691"/>
                </a:lnTo>
                <a:lnTo>
                  <a:pt x="2045410" y="357846"/>
                </a:lnTo>
                <a:lnTo>
                  <a:pt x="2041780" y="366681"/>
                </a:lnTo>
                <a:lnTo>
                  <a:pt x="2038603" y="375741"/>
                </a:lnTo>
                <a:lnTo>
                  <a:pt x="2035427" y="385255"/>
                </a:lnTo>
                <a:lnTo>
                  <a:pt x="2032705" y="395222"/>
                </a:lnTo>
                <a:lnTo>
                  <a:pt x="2030209" y="405189"/>
                </a:lnTo>
                <a:lnTo>
                  <a:pt x="2027940" y="415609"/>
                </a:lnTo>
                <a:lnTo>
                  <a:pt x="2025899" y="426483"/>
                </a:lnTo>
                <a:lnTo>
                  <a:pt x="2021588" y="449135"/>
                </a:lnTo>
                <a:lnTo>
                  <a:pt x="2017504" y="472920"/>
                </a:lnTo>
                <a:lnTo>
                  <a:pt x="2013194" y="497837"/>
                </a:lnTo>
                <a:lnTo>
                  <a:pt x="2010698" y="510749"/>
                </a:lnTo>
                <a:lnTo>
                  <a:pt x="2007976" y="523887"/>
                </a:lnTo>
                <a:lnTo>
                  <a:pt x="2003665" y="524793"/>
                </a:lnTo>
                <a:lnTo>
                  <a:pt x="1999808" y="525699"/>
                </a:lnTo>
                <a:lnTo>
                  <a:pt x="1995724" y="526832"/>
                </a:lnTo>
                <a:lnTo>
                  <a:pt x="1991868" y="528418"/>
                </a:lnTo>
                <a:lnTo>
                  <a:pt x="1988238" y="529550"/>
                </a:lnTo>
                <a:lnTo>
                  <a:pt x="1984381" y="531362"/>
                </a:lnTo>
                <a:lnTo>
                  <a:pt x="1980751" y="533175"/>
                </a:lnTo>
                <a:lnTo>
                  <a:pt x="1977348" y="534987"/>
                </a:lnTo>
                <a:lnTo>
                  <a:pt x="1974852" y="520036"/>
                </a:lnTo>
                <a:lnTo>
                  <a:pt x="1973718" y="510522"/>
                </a:lnTo>
                <a:lnTo>
                  <a:pt x="1972583" y="499649"/>
                </a:lnTo>
                <a:lnTo>
                  <a:pt x="1971676" y="487644"/>
                </a:lnTo>
                <a:lnTo>
                  <a:pt x="1970768" y="474958"/>
                </a:lnTo>
                <a:lnTo>
                  <a:pt x="1970315" y="460914"/>
                </a:lnTo>
                <a:lnTo>
                  <a:pt x="1970088" y="446417"/>
                </a:lnTo>
                <a:lnTo>
                  <a:pt x="1970315" y="431466"/>
                </a:lnTo>
                <a:lnTo>
                  <a:pt x="1970995" y="415609"/>
                </a:lnTo>
                <a:lnTo>
                  <a:pt x="1972356" y="399300"/>
                </a:lnTo>
                <a:lnTo>
                  <a:pt x="1973037" y="391145"/>
                </a:lnTo>
                <a:lnTo>
                  <a:pt x="1974398" y="382764"/>
                </a:lnTo>
                <a:lnTo>
                  <a:pt x="1975760" y="374382"/>
                </a:lnTo>
                <a:lnTo>
                  <a:pt x="1977121" y="366001"/>
                </a:lnTo>
                <a:lnTo>
                  <a:pt x="1978482" y="357620"/>
                </a:lnTo>
                <a:lnTo>
                  <a:pt x="1980751" y="349012"/>
                </a:lnTo>
                <a:lnTo>
                  <a:pt x="1982793" y="340630"/>
                </a:lnTo>
                <a:lnTo>
                  <a:pt x="1985061" y="332249"/>
                </a:lnTo>
                <a:lnTo>
                  <a:pt x="1987330" y="323641"/>
                </a:lnTo>
                <a:lnTo>
                  <a:pt x="1990279" y="315260"/>
                </a:lnTo>
                <a:lnTo>
                  <a:pt x="1993456" y="306879"/>
                </a:lnTo>
                <a:lnTo>
                  <a:pt x="1996859" y="298497"/>
                </a:lnTo>
                <a:lnTo>
                  <a:pt x="2000035" y="290342"/>
                </a:lnTo>
                <a:lnTo>
                  <a:pt x="2004119" y="282188"/>
                </a:lnTo>
                <a:lnTo>
                  <a:pt x="2008202" y="274259"/>
                </a:lnTo>
                <a:lnTo>
                  <a:pt x="2012740" y="266331"/>
                </a:lnTo>
                <a:lnTo>
                  <a:pt x="2017504" y="258403"/>
                </a:lnTo>
                <a:lnTo>
                  <a:pt x="2022722" y="250701"/>
                </a:lnTo>
                <a:lnTo>
                  <a:pt x="2028167" y="243226"/>
                </a:lnTo>
                <a:lnTo>
                  <a:pt x="2033839" y="235977"/>
                </a:lnTo>
                <a:lnTo>
                  <a:pt x="2039738" y="228955"/>
                </a:lnTo>
                <a:lnTo>
                  <a:pt x="2046317" y="221933"/>
                </a:lnTo>
                <a:lnTo>
                  <a:pt x="2053350" y="215137"/>
                </a:lnTo>
                <a:lnTo>
                  <a:pt x="2060383" y="208568"/>
                </a:lnTo>
                <a:lnTo>
                  <a:pt x="2068097" y="202225"/>
                </a:lnTo>
                <a:lnTo>
                  <a:pt x="2075811" y="196336"/>
                </a:lnTo>
                <a:lnTo>
                  <a:pt x="2084432" y="190672"/>
                </a:lnTo>
                <a:lnTo>
                  <a:pt x="2093280" y="185009"/>
                </a:lnTo>
                <a:lnTo>
                  <a:pt x="2102355" y="179799"/>
                </a:lnTo>
                <a:lnTo>
                  <a:pt x="2111884" y="174816"/>
                </a:lnTo>
                <a:lnTo>
                  <a:pt x="2122093" y="170059"/>
                </a:lnTo>
                <a:lnTo>
                  <a:pt x="2132756" y="165982"/>
                </a:lnTo>
                <a:lnTo>
                  <a:pt x="2143646" y="162131"/>
                </a:lnTo>
                <a:lnTo>
                  <a:pt x="2155216" y="158506"/>
                </a:lnTo>
                <a:lnTo>
                  <a:pt x="2167241" y="155335"/>
                </a:lnTo>
                <a:lnTo>
                  <a:pt x="2179492" y="152617"/>
                </a:lnTo>
                <a:lnTo>
                  <a:pt x="2192424" y="149898"/>
                </a:lnTo>
                <a:lnTo>
                  <a:pt x="2205810" y="148086"/>
                </a:lnTo>
                <a:lnTo>
                  <a:pt x="2219876" y="146501"/>
                </a:lnTo>
                <a:lnTo>
                  <a:pt x="2234396" y="145368"/>
                </a:lnTo>
                <a:lnTo>
                  <a:pt x="2249369" y="144462"/>
                </a:lnTo>
                <a:close/>
                <a:moveTo>
                  <a:pt x="599729" y="144462"/>
                </a:moveTo>
                <a:lnTo>
                  <a:pt x="615156" y="144462"/>
                </a:lnTo>
                <a:lnTo>
                  <a:pt x="630811" y="144688"/>
                </a:lnTo>
                <a:lnTo>
                  <a:pt x="645784" y="145594"/>
                </a:lnTo>
                <a:lnTo>
                  <a:pt x="660985" y="147180"/>
                </a:lnTo>
                <a:lnTo>
                  <a:pt x="675051" y="149219"/>
                </a:lnTo>
                <a:lnTo>
                  <a:pt x="689117" y="151484"/>
                </a:lnTo>
                <a:lnTo>
                  <a:pt x="702730" y="154655"/>
                </a:lnTo>
                <a:lnTo>
                  <a:pt x="715661" y="158280"/>
                </a:lnTo>
                <a:lnTo>
                  <a:pt x="728139" y="162131"/>
                </a:lnTo>
                <a:lnTo>
                  <a:pt x="734038" y="164396"/>
                </a:lnTo>
                <a:lnTo>
                  <a:pt x="739710" y="166435"/>
                </a:lnTo>
                <a:lnTo>
                  <a:pt x="745382" y="169153"/>
                </a:lnTo>
                <a:lnTo>
                  <a:pt x="750827" y="171418"/>
                </a:lnTo>
                <a:lnTo>
                  <a:pt x="756045" y="173910"/>
                </a:lnTo>
                <a:lnTo>
                  <a:pt x="761263" y="176855"/>
                </a:lnTo>
                <a:lnTo>
                  <a:pt x="766027" y="179346"/>
                </a:lnTo>
                <a:lnTo>
                  <a:pt x="770565" y="182291"/>
                </a:lnTo>
                <a:lnTo>
                  <a:pt x="775102" y="185462"/>
                </a:lnTo>
                <a:lnTo>
                  <a:pt x="779413" y="188181"/>
                </a:lnTo>
                <a:lnTo>
                  <a:pt x="783270" y="191352"/>
                </a:lnTo>
                <a:lnTo>
                  <a:pt x="787126" y="194750"/>
                </a:lnTo>
                <a:lnTo>
                  <a:pt x="790529" y="197921"/>
                </a:lnTo>
                <a:lnTo>
                  <a:pt x="793933" y="201319"/>
                </a:lnTo>
                <a:lnTo>
                  <a:pt x="797109" y="204490"/>
                </a:lnTo>
                <a:lnTo>
                  <a:pt x="799831" y="208115"/>
                </a:lnTo>
                <a:lnTo>
                  <a:pt x="805957" y="208568"/>
                </a:lnTo>
                <a:lnTo>
                  <a:pt x="811856" y="209247"/>
                </a:lnTo>
                <a:lnTo>
                  <a:pt x="817527" y="210380"/>
                </a:lnTo>
                <a:lnTo>
                  <a:pt x="822745" y="211513"/>
                </a:lnTo>
                <a:lnTo>
                  <a:pt x="828190" y="213325"/>
                </a:lnTo>
                <a:lnTo>
                  <a:pt x="833182" y="215363"/>
                </a:lnTo>
                <a:lnTo>
                  <a:pt x="837719" y="217855"/>
                </a:lnTo>
                <a:lnTo>
                  <a:pt x="842483" y="220573"/>
                </a:lnTo>
                <a:lnTo>
                  <a:pt x="846794" y="223518"/>
                </a:lnTo>
                <a:lnTo>
                  <a:pt x="851105" y="226916"/>
                </a:lnTo>
                <a:lnTo>
                  <a:pt x="855188" y="230540"/>
                </a:lnTo>
                <a:lnTo>
                  <a:pt x="859045" y="234391"/>
                </a:lnTo>
                <a:lnTo>
                  <a:pt x="862675" y="238242"/>
                </a:lnTo>
                <a:lnTo>
                  <a:pt x="866078" y="242546"/>
                </a:lnTo>
                <a:lnTo>
                  <a:pt x="869481" y="247303"/>
                </a:lnTo>
                <a:lnTo>
                  <a:pt x="872431" y="252060"/>
                </a:lnTo>
                <a:lnTo>
                  <a:pt x="875607" y="256817"/>
                </a:lnTo>
                <a:lnTo>
                  <a:pt x="878329" y="262254"/>
                </a:lnTo>
                <a:lnTo>
                  <a:pt x="881052" y="267464"/>
                </a:lnTo>
                <a:lnTo>
                  <a:pt x="883548" y="273127"/>
                </a:lnTo>
                <a:lnTo>
                  <a:pt x="886043" y="279016"/>
                </a:lnTo>
                <a:lnTo>
                  <a:pt x="888085" y="284906"/>
                </a:lnTo>
                <a:lnTo>
                  <a:pt x="890127" y="290795"/>
                </a:lnTo>
                <a:lnTo>
                  <a:pt x="891942" y="297138"/>
                </a:lnTo>
                <a:lnTo>
                  <a:pt x="893757" y="303481"/>
                </a:lnTo>
                <a:lnTo>
                  <a:pt x="895572" y="309823"/>
                </a:lnTo>
                <a:lnTo>
                  <a:pt x="898521" y="322962"/>
                </a:lnTo>
                <a:lnTo>
                  <a:pt x="901017" y="336327"/>
                </a:lnTo>
                <a:lnTo>
                  <a:pt x="903059" y="350371"/>
                </a:lnTo>
                <a:lnTo>
                  <a:pt x="904647" y="364189"/>
                </a:lnTo>
                <a:lnTo>
                  <a:pt x="906008" y="378007"/>
                </a:lnTo>
                <a:lnTo>
                  <a:pt x="907142" y="392051"/>
                </a:lnTo>
                <a:lnTo>
                  <a:pt x="907596" y="406095"/>
                </a:lnTo>
                <a:lnTo>
                  <a:pt x="908050" y="419913"/>
                </a:lnTo>
                <a:lnTo>
                  <a:pt x="908050" y="433278"/>
                </a:lnTo>
                <a:lnTo>
                  <a:pt x="907823" y="446417"/>
                </a:lnTo>
                <a:lnTo>
                  <a:pt x="907596" y="459102"/>
                </a:lnTo>
                <a:lnTo>
                  <a:pt x="907142" y="471334"/>
                </a:lnTo>
                <a:lnTo>
                  <a:pt x="906462" y="482660"/>
                </a:lnTo>
                <a:lnTo>
                  <a:pt x="905327" y="503727"/>
                </a:lnTo>
                <a:lnTo>
                  <a:pt x="903739" y="521396"/>
                </a:lnTo>
                <a:lnTo>
                  <a:pt x="902151" y="534760"/>
                </a:lnTo>
                <a:lnTo>
                  <a:pt x="898748" y="532948"/>
                </a:lnTo>
                <a:lnTo>
                  <a:pt x="895118" y="531136"/>
                </a:lnTo>
                <a:lnTo>
                  <a:pt x="891488" y="529550"/>
                </a:lnTo>
                <a:lnTo>
                  <a:pt x="887858" y="527965"/>
                </a:lnTo>
                <a:lnTo>
                  <a:pt x="884001" y="526832"/>
                </a:lnTo>
                <a:lnTo>
                  <a:pt x="880144" y="525699"/>
                </a:lnTo>
                <a:lnTo>
                  <a:pt x="875834" y="524793"/>
                </a:lnTo>
                <a:lnTo>
                  <a:pt x="871977" y="523887"/>
                </a:lnTo>
                <a:lnTo>
                  <a:pt x="866305" y="484699"/>
                </a:lnTo>
                <a:lnTo>
                  <a:pt x="863356" y="466124"/>
                </a:lnTo>
                <a:lnTo>
                  <a:pt x="860406" y="448229"/>
                </a:lnTo>
                <a:lnTo>
                  <a:pt x="857230" y="431239"/>
                </a:lnTo>
                <a:lnTo>
                  <a:pt x="853600" y="414703"/>
                </a:lnTo>
                <a:lnTo>
                  <a:pt x="851558" y="406775"/>
                </a:lnTo>
                <a:lnTo>
                  <a:pt x="849290" y="399073"/>
                </a:lnTo>
                <a:lnTo>
                  <a:pt x="847021" y="391598"/>
                </a:lnTo>
                <a:lnTo>
                  <a:pt x="844525" y="384123"/>
                </a:lnTo>
                <a:lnTo>
                  <a:pt x="842030" y="377101"/>
                </a:lnTo>
                <a:lnTo>
                  <a:pt x="839080" y="370078"/>
                </a:lnTo>
                <a:lnTo>
                  <a:pt x="835904" y="363283"/>
                </a:lnTo>
                <a:lnTo>
                  <a:pt x="832501" y="356714"/>
                </a:lnTo>
                <a:lnTo>
                  <a:pt x="829325" y="350371"/>
                </a:lnTo>
                <a:lnTo>
                  <a:pt x="825241" y="344255"/>
                </a:lnTo>
                <a:lnTo>
                  <a:pt x="821157" y="338592"/>
                </a:lnTo>
                <a:lnTo>
                  <a:pt x="817074" y="332702"/>
                </a:lnTo>
                <a:lnTo>
                  <a:pt x="812309" y="327039"/>
                </a:lnTo>
                <a:lnTo>
                  <a:pt x="807545" y="321829"/>
                </a:lnTo>
                <a:lnTo>
                  <a:pt x="802100" y="317072"/>
                </a:lnTo>
                <a:lnTo>
                  <a:pt x="796655" y="312089"/>
                </a:lnTo>
                <a:lnTo>
                  <a:pt x="790303" y="307558"/>
                </a:lnTo>
                <a:lnTo>
                  <a:pt x="784177" y="303254"/>
                </a:lnTo>
                <a:lnTo>
                  <a:pt x="777371" y="299177"/>
                </a:lnTo>
                <a:lnTo>
                  <a:pt x="770111" y="295326"/>
                </a:lnTo>
                <a:lnTo>
                  <a:pt x="762397" y="300762"/>
                </a:lnTo>
                <a:lnTo>
                  <a:pt x="754457" y="306199"/>
                </a:lnTo>
                <a:lnTo>
                  <a:pt x="746743" y="310956"/>
                </a:lnTo>
                <a:lnTo>
                  <a:pt x="739029" y="315713"/>
                </a:lnTo>
                <a:lnTo>
                  <a:pt x="731089" y="320243"/>
                </a:lnTo>
                <a:lnTo>
                  <a:pt x="723375" y="324774"/>
                </a:lnTo>
                <a:lnTo>
                  <a:pt x="715661" y="328625"/>
                </a:lnTo>
                <a:lnTo>
                  <a:pt x="707948" y="332476"/>
                </a:lnTo>
                <a:lnTo>
                  <a:pt x="700007" y="336327"/>
                </a:lnTo>
                <a:lnTo>
                  <a:pt x="692293" y="339724"/>
                </a:lnTo>
                <a:lnTo>
                  <a:pt x="684807" y="342896"/>
                </a:lnTo>
                <a:lnTo>
                  <a:pt x="676866" y="346067"/>
                </a:lnTo>
                <a:lnTo>
                  <a:pt x="669379" y="348785"/>
                </a:lnTo>
                <a:lnTo>
                  <a:pt x="661892" y="351504"/>
                </a:lnTo>
                <a:lnTo>
                  <a:pt x="654405" y="353995"/>
                </a:lnTo>
                <a:lnTo>
                  <a:pt x="646919" y="356261"/>
                </a:lnTo>
                <a:lnTo>
                  <a:pt x="632172" y="360338"/>
                </a:lnTo>
                <a:lnTo>
                  <a:pt x="617652" y="363962"/>
                </a:lnTo>
                <a:lnTo>
                  <a:pt x="603132" y="366454"/>
                </a:lnTo>
                <a:lnTo>
                  <a:pt x="589066" y="368719"/>
                </a:lnTo>
                <a:lnTo>
                  <a:pt x="575227" y="370305"/>
                </a:lnTo>
                <a:lnTo>
                  <a:pt x="561841" y="371664"/>
                </a:lnTo>
                <a:lnTo>
                  <a:pt x="548683" y="372117"/>
                </a:lnTo>
                <a:lnTo>
                  <a:pt x="535978" y="372344"/>
                </a:lnTo>
                <a:lnTo>
                  <a:pt x="523500" y="372117"/>
                </a:lnTo>
                <a:lnTo>
                  <a:pt x="511475" y="371664"/>
                </a:lnTo>
                <a:lnTo>
                  <a:pt x="500132" y="370758"/>
                </a:lnTo>
                <a:lnTo>
                  <a:pt x="489015" y="369852"/>
                </a:lnTo>
                <a:lnTo>
                  <a:pt x="478352" y="368493"/>
                </a:lnTo>
                <a:lnTo>
                  <a:pt x="468143" y="366907"/>
                </a:lnTo>
                <a:lnTo>
                  <a:pt x="458614" y="365321"/>
                </a:lnTo>
                <a:lnTo>
                  <a:pt x="449539" y="363509"/>
                </a:lnTo>
                <a:lnTo>
                  <a:pt x="441145" y="361471"/>
                </a:lnTo>
                <a:lnTo>
                  <a:pt x="433204" y="359658"/>
                </a:lnTo>
                <a:lnTo>
                  <a:pt x="419365" y="355807"/>
                </a:lnTo>
                <a:lnTo>
                  <a:pt x="408475" y="352410"/>
                </a:lnTo>
                <a:lnTo>
                  <a:pt x="400307" y="349691"/>
                </a:lnTo>
                <a:lnTo>
                  <a:pt x="395997" y="357846"/>
                </a:lnTo>
                <a:lnTo>
                  <a:pt x="392367" y="366681"/>
                </a:lnTo>
                <a:lnTo>
                  <a:pt x="389191" y="375741"/>
                </a:lnTo>
                <a:lnTo>
                  <a:pt x="386014" y="385255"/>
                </a:lnTo>
                <a:lnTo>
                  <a:pt x="383065" y="395222"/>
                </a:lnTo>
                <a:lnTo>
                  <a:pt x="380796" y="405189"/>
                </a:lnTo>
                <a:lnTo>
                  <a:pt x="378528" y="415609"/>
                </a:lnTo>
                <a:lnTo>
                  <a:pt x="376032" y="426483"/>
                </a:lnTo>
                <a:lnTo>
                  <a:pt x="371948" y="449135"/>
                </a:lnTo>
                <a:lnTo>
                  <a:pt x="368091" y="472920"/>
                </a:lnTo>
                <a:lnTo>
                  <a:pt x="363554" y="497837"/>
                </a:lnTo>
                <a:lnTo>
                  <a:pt x="361058" y="510749"/>
                </a:lnTo>
                <a:lnTo>
                  <a:pt x="358563" y="523887"/>
                </a:lnTo>
                <a:lnTo>
                  <a:pt x="354252" y="524793"/>
                </a:lnTo>
                <a:lnTo>
                  <a:pt x="350395" y="525699"/>
                </a:lnTo>
                <a:lnTo>
                  <a:pt x="346312" y="526832"/>
                </a:lnTo>
                <a:lnTo>
                  <a:pt x="342455" y="528418"/>
                </a:lnTo>
                <a:lnTo>
                  <a:pt x="338598" y="529550"/>
                </a:lnTo>
                <a:lnTo>
                  <a:pt x="334968" y="531362"/>
                </a:lnTo>
                <a:lnTo>
                  <a:pt x="331338" y="533175"/>
                </a:lnTo>
                <a:lnTo>
                  <a:pt x="327708" y="534987"/>
                </a:lnTo>
                <a:lnTo>
                  <a:pt x="325212" y="520036"/>
                </a:lnTo>
                <a:lnTo>
                  <a:pt x="324305" y="510522"/>
                </a:lnTo>
                <a:lnTo>
                  <a:pt x="322944" y="499649"/>
                </a:lnTo>
                <a:lnTo>
                  <a:pt x="321809" y="487644"/>
                </a:lnTo>
                <a:lnTo>
                  <a:pt x="321129" y="474958"/>
                </a:lnTo>
                <a:lnTo>
                  <a:pt x="320675" y="460914"/>
                </a:lnTo>
                <a:lnTo>
                  <a:pt x="320675" y="446417"/>
                </a:lnTo>
                <a:lnTo>
                  <a:pt x="320902" y="431466"/>
                </a:lnTo>
                <a:lnTo>
                  <a:pt x="321582" y="415609"/>
                </a:lnTo>
                <a:lnTo>
                  <a:pt x="322944" y="399300"/>
                </a:lnTo>
                <a:lnTo>
                  <a:pt x="323624" y="391145"/>
                </a:lnTo>
                <a:lnTo>
                  <a:pt x="324759" y="382764"/>
                </a:lnTo>
                <a:lnTo>
                  <a:pt x="326120" y="374382"/>
                </a:lnTo>
                <a:lnTo>
                  <a:pt x="327708" y="366001"/>
                </a:lnTo>
                <a:lnTo>
                  <a:pt x="329069" y="357620"/>
                </a:lnTo>
                <a:lnTo>
                  <a:pt x="330884" y="349012"/>
                </a:lnTo>
                <a:lnTo>
                  <a:pt x="333153" y="340630"/>
                </a:lnTo>
                <a:lnTo>
                  <a:pt x="335422" y="332249"/>
                </a:lnTo>
                <a:lnTo>
                  <a:pt x="337917" y="323641"/>
                </a:lnTo>
                <a:lnTo>
                  <a:pt x="340867" y="315260"/>
                </a:lnTo>
                <a:lnTo>
                  <a:pt x="344043" y="306879"/>
                </a:lnTo>
                <a:lnTo>
                  <a:pt x="346992" y="298497"/>
                </a:lnTo>
                <a:lnTo>
                  <a:pt x="350622" y="290342"/>
                </a:lnTo>
                <a:lnTo>
                  <a:pt x="354479" y="282188"/>
                </a:lnTo>
                <a:lnTo>
                  <a:pt x="358790" y="274259"/>
                </a:lnTo>
                <a:lnTo>
                  <a:pt x="363100" y="266331"/>
                </a:lnTo>
                <a:lnTo>
                  <a:pt x="368091" y="258403"/>
                </a:lnTo>
                <a:lnTo>
                  <a:pt x="373083" y="250701"/>
                </a:lnTo>
                <a:lnTo>
                  <a:pt x="378528" y="243226"/>
                </a:lnTo>
                <a:lnTo>
                  <a:pt x="384199" y="235977"/>
                </a:lnTo>
                <a:lnTo>
                  <a:pt x="390325" y="228955"/>
                </a:lnTo>
                <a:lnTo>
                  <a:pt x="396904" y="221933"/>
                </a:lnTo>
                <a:lnTo>
                  <a:pt x="403711" y="215137"/>
                </a:lnTo>
                <a:lnTo>
                  <a:pt x="410970" y="208568"/>
                </a:lnTo>
                <a:lnTo>
                  <a:pt x="418457" y="202225"/>
                </a:lnTo>
                <a:lnTo>
                  <a:pt x="426398" y="196336"/>
                </a:lnTo>
                <a:lnTo>
                  <a:pt x="434792" y="190672"/>
                </a:lnTo>
                <a:lnTo>
                  <a:pt x="443640" y="185009"/>
                </a:lnTo>
                <a:lnTo>
                  <a:pt x="452942" y="179799"/>
                </a:lnTo>
                <a:lnTo>
                  <a:pt x="462471" y="174816"/>
                </a:lnTo>
                <a:lnTo>
                  <a:pt x="472680" y="170059"/>
                </a:lnTo>
                <a:lnTo>
                  <a:pt x="483116" y="165982"/>
                </a:lnTo>
                <a:lnTo>
                  <a:pt x="494233" y="162131"/>
                </a:lnTo>
                <a:lnTo>
                  <a:pt x="505577" y="158506"/>
                </a:lnTo>
                <a:lnTo>
                  <a:pt x="517374" y="155335"/>
                </a:lnTo>
                <a:lnTo>
                  <a:pt x="529852" y="152617"/>
                </a:lnTo>
                <a:lnTo>
                  <a:pt x="542784" y="149898"/>
                </a:lnTo>
                <a:lnTo>
                  <a:pt x="556396" y="148086"/>
                </a:lnTo>
                <a:lnTo>
                  <a:pt x="570462" y="146501"/>
                </a:lnTo>
                <a:lnTo>
                  <a:pt x="584755" y="145368"/>
                </a:lnTo>
                <a:lnTo>
                  <a:pt x="599729" y="144462"/>
                </a:lnTo>
                <a:close/>
                <a:moveTo>
                  <a:pt x="1441677" y="0"/>
                </a:moveTo>
                <a:lnTo>
                  <a:pt x="1450975" y="0"/>
                </a:lnTo>
                <a:lnTo>
                  <a:pt x="1460500" y="454"/>
                </a:lnTo>
                <a:lnTo>
                  <a:pt x="1469798" y="681"/>
                </a:lnTo>
                <a:lnTo>
                  <a:pt x="1478870" y="1362"/>
                </a:lnTo>
                <a:lnTo>
                  <a:pt x="1487941" y="2270"/>
                </a:lnTo>
                <a:lnTo>
                  <a:pt x="1496786" y="3178"/>
                </a:lnTo>
                <a:lnTo>
                  <a:pt x="1505631" y="4313"/>
                </a:lnTo>
                <a:lnTo>
                  <a:pt x="1514022" y="5675"/>
                </a:lnTo>
                <a:lnTo>
                  <a:pt x="1522639" y="7264"/>
                </a:lnTo>
                <a:lnTo>
                  <a:pt x="1531031" y="8626"/>
                </a:lnTo>
                <a:lnTo>
                  <a:pt x="1539195" y="10442"/>
                </a:lnTo>
                <a:lnTo>
                  <a:pt x="1547359" y="12258"/>
                </a:lnTo>
                <a:lnTo>
                  <a:pt x="1555297" y="14528"/>
                </a:lnTo>
                <a:lnTo>
                  <a:pt x="1563007" y="16798"/>
                </a:lnTo>
                <a:lnTo>
                  <a:pt x="1570491" y="19068"/>
                </a:lnTo>
                <a:lnTo>
                  <a:pt x="1577748" y="21338"/>
                </a:lnTo>
                <a:lnTo>
                  <a:pt x="1585232" y="24062"/>
                </a:lnTo>
                <a:lnTo>
                  <a:pt x="1592036" y="27013"/>
                </a:lnTo>
                <a:lnTo>
                  <a:pt x="1598840" y="29737"/>
                </a:lnTo>
                <a:lnTo>
                  <a:pt x="1605416" y="32915"/>
                </a:lnTo>
                <a:lnTo>
                  <a:pt x="1611766" y="36093"/>
                </a:lnTo>
                <a:lnTo>
                  <a:pt x="1617890" y="39044"/>
                </a:lnTo>
                <a:lnTo>
                  <a:pt x="1623786" y="42450"/>
                </a:lnTo>
                <a:lnTo>
                  <a:pt x="1629456" y="45855"/>
                </a:lnTo>
                <a:lnTo>
                  <a:pt x="1634672" y="49487"/>
                </a:lnTo>
                <a:lnTo>
                  <a:pt x="1639888" y="53119"/>
                </a:lnTo>
                <a:lnTo>
                  <a:pt x="1644650" y="56978"/>
                </a:lnTo>
                <a:lnTo>
                  <a:pt x="1649186" y="60837"/>
                </a:lnTo>
                <a:lnTo>
                  <a:pt x="1653495" y="64696"/>
                </a:lnTo>
                <a:lnTo>
                  <a:pt x="1657350" y="69009"/>
                </a:lnTo>
                <a:lnTo>
                  <a:pt x="1661432" y="73095"/>
                </a:lnTo>
                <a:lnTo>
                  <a:pt x="1664607" y="77181"/>
                </a:lnTo>
                <a:lnTo>
                  <a:pt x="1671865" y="77408"/>
                </a:lnTo>
                <a:lnTo>
                  <a:pt x="1678895" y="78316"/>
                </a:lnTo>
                <a:lnTo>
                  <a:pt x="1685925" y="79678"/>
                </a:lnTo>
                <a:lnTo>
                  <a:pt x="1692502" y="81494"/>
                </a:lnTo>
                <a:lnTo>
                  <a:pt x="1698625" y="83537"/>
                </a:lnTo>
                <a:lnTo>
                  <a:pt x="1704975" y="86034"/>
                </a:lnTo>
                <a:lnTo>
                  <a:pt x="1710645" y="88985"/>
                </a:lnTo>
                <a:lnTo>
                  <a:pt x="1716088" y="92390"/>
                </a:lnTo>
                <a:lnTo>
                  <a:pt x="1721531" y="96022"/>
                </a:lnTo>
                <a:lnTo>
                  <a:pt x="1726747" y="99881"/>
                </a:lnTo>
                <a:lnTo>
                  <a:pt x="1731282" y="104194"/>
                </a:lnTo>
                <a:lnTo>
                  <a:pt x="1736045" y="108734"/>
                </a:lnTo>
                <a:lnTo>
                  <a:pt x="1740354" y="113502"/>
                </a:lnTo>
                <a:lnTo>
                  <a:pt x="1744890" y="118950"/>
                </a:lnTo>
                <a:lnTo>
                  <a:pt x="1748745" y="124398"/>
                </a:lnTo>
                <a:lnTo>
                  <a:pt x="1752600" y="130300"/>
                </a:lnTo>
                <a:lnTo>
                  <a:pt x="1756229" y="136429"/>
                </a:lnTo>
                <a:lnTo>
                  <a:pt x="1759631" y="142558"/>
                </a:lnTo>
                <a:lnTo>
                  <a:pt x="1762806" y="149141"/>
                </a:lnTo>
                <a:lnTo>
                  <a:pt x="1765754" y="155951"/>
                </a:lnTo>
                <a:lnTo>
                  <a:pt x="1768702" y="162988"/>
                </a:lnTo>
                <a:lnTo>
                  <a:pt x="1771197" y="169798"/>
                </a:lnTo>
                <a:lnTo>
                  <a:pt x="1773918" y="177516"/>
                </a:lnTo>
                <a:lnTo>
                  <a:pt x="1776186" y="185008"/>
                </a:lnTo>
                <a:lnTo>
                  <a:pt x="1778227" y="192499"/>
                </a:lnTo>
                <a:lnTo>
                  <a:pt x="1780268" y="200217"/>
                </a:lnTo>
                <a:lnTo>
                  <a:pt x="1782082" y="208389"/>
                </a:lnTo>
                <a:lnTo>
                  <a:pt x="1783897" y="216334"/>
                </a:lnTo>
                <a:lnTo>
                  <a:pt x="1786845" y="232678"/>
                </a:lnTo>
                <a:lnTo>
                  <a:pt x="1789340" y="249250"/>
                </a:lnTo>
                <a:lnTo>
                  <a:pt x="1791607" y="266275"/>
                </a:lnTo>
                <a:lnTo>
                  <a:pt x="1792968" y="283073"/>
                </a:lnTo>
                <a:lnTo>
                  <a:pt x="1794102" y="299871"/>
                </a:lnTo>
                <a:lnTo>
                  <a:pt x="1794782" y="316897"/>
                </a:lnTo>
                <a:lnTo>
                  <a:pt x="1795463" y="333468"/>
                </a:lnTo>
                <a:lnTo>
                  <a:pt x="1795463" y="349812"/>
                </a:lnTo>
                <a:lnTo>
                  <a:pt x="1795463" y="365929"/>
                </a:lnTo>
                <a:lnTo>
                  <a:pt x="1794782" y="381138"/>
                </a:lnTo>
                <a:lnTo>
                  <a:pt x="1794329" y="395894"/>
                </a:lnTo>
                <a:lnTo>
                  <a:pt x="1793649" y="409741"/>
                </a:lnTo>
                <a:lnTo>
                  <a:pt x="1791834" y="435165"/>
                </a:lnTo>
                <a:lnTo>
                  <a:pt x="1790020" y="456504"/>
                </a:lnTo>
                <a:lnTo>
                  <a:pt x="1788432" y="472848"/>
                </a:lnTo>
                <a:lnTo>
                  <a:pt x="1784350" y="470351"/>
                </a:lnTo>
                <a:lnTo>
                  <a:pt x="1779815" y="468308"/>
                </a:lnTo>
                <a:lnTo>
                  <a:pt x="1775506" y="466265"/>
                </a:lnTo>
                <a:lnTo>
                  <a:pt x="1770970" y="464449"/>
                </a:lnTo>
                <a:lnTo>
                  <a:pt x="1766434" y="462860"/>
                </a:lnTo>
                <a:lnTo>
                  <a:pt x="1761672" y="461725"/>
                </a:lnTo>
                <a:lnTo>
                  <a:pt x="1756682" y="460590"/>
                </a:lnTo>
                <a:lnTo>
                  <a:pt x="1751920" y="459455"/>
                </a:lnTo>
                <a:lnTo>
                  <a:pt x="1744890" y="412011"/>
                </a:lnTo>
                <a:lnTo>
                  <a:pt x="1741488" y="389765"/>
                </a:lnTo>
                <a:lnTo>
                  <a:pt x="1737859" y="367972"/>
                </a:lnTo>
                <a:lnTo>
                  <a:pt x="1734004" y="347088"/>
                </a:lnTo>
                <a:lnTo>
                  <a:pt x="1731963" y="337100"/>
                </a:lnTo>
                <a:lnTo>
                  <a:pt x="1729468" y="327112"/>
                </a:lnTo>
                <a:lnTo>
                  <a:pt x="1727200" y="317578"/>
                </a:lnTo>
                <a:lnTo>
                  <a:pt x="1724706" y="308270"/>
                </a:lnTo>
                <a:lnTo>
                  <a:pt x="1721757" y="299190"/>
                </a:lnTo>
                <a:lnTo>
                  <a:pt x="1718582" y="290337"/>
                </a:lnTo>
                <a:lnTo>
                  <a:pt x="1715634" y="281484"/>
                </a:lnTo>
                <a:lnTo>
                  <a:pt x="1712232" y="273312"/>
                </a:lnTo>
                <a:lnTo>
                  <a:pt x="1708377" y="265140"/>
                </a:lnTo>
                <a:lnTo>
                  <a:pt x="1704295" y="257195"/>
                </a:lnTo>
                <a:lnTo>
                  <a:pt x="1699986" y="249250"/>
                </a:lnTo>
                <a:lnTo>
                  <a:pt x="1695677" y="241985"/>
                </a:lnTo>
                <a:lnTo>
                  <a:pt x="1690688" y="234721"/>
                </a:lnTo>
                <a:lnTo>
                  <a:pt x="1685472" y="228138"/>
                </a:lnTo>
                <a:lnTo>
                  <a:pt x="1679802" y="221328"/>
                </a:lnTo>
                <a:lnTo>
                  <a:pt x="1673679" y="214972"/>
                </a:lnTo>
                <a:lnTo>
                  <a:pt x="1667329" y="208843"/>
                </a:lnTo>
                <a:lnTo>
                  <a:pt x="1660525" y="203168"/>
                </a:lnTo>
                <a:lnTo>
                  <a:pt x="1653268" y="197720"/>
                </a:lnTo>
                <a:lnTo>
                  <a:pt x="1645557" y="192272"/>
                </a:lnTo>
                <a:lnTo>
                  <a:pt x="1637393" y="187278"/>
                </a:lnTo>
                <a:lnTo>
                  <a:pt x="1629002" y="182738"/>
                </a:lnTo>
                <a:lnTo>
                  <a:pt x="1619250" y="189321"/>
                </a:lnTo>
                <a:lnTo>
                  <a:pt x="1609952" y="195677"/>
                </a:lnTo>
                <a:lnTo>
                  <a:pt x="1600427" y="201806"/>
                </a:lnTo>
                <a:lnTo>
                  <a:pt x="1591129" y="207481"/>
                </a:lnTo>
                <a:lnTo>
                  <a:pt x="1581377" y="212929"/>
                </a:lnTo>
                <a:lnTo>
                  <a:pt x="1572079" y="218150"/>
                </a:lnTo>
                <a:lnTo>
                  <a:pt x="1562781" y="223144"/>
                </a:lnTo>
                <a:lnTo>
                  <a:pt x="1553482" y="228138"/>
                </a:lnTo>
                <a:lnTo>
                  <a:pt x="1544184" y="232451"/>
                </a:lnTo>
                <a:lnTo>
                  <a:pt x="1534886" y="236537"/>
                </a:lnTo>
                <a:lnTo>
                  <a:pt x="1525588" y="240396"/>
                </a:lnTo>
                <a:lnTo>
                  <a:pt x="1516516" y="244028"/>
                </a:lnTo>
                <a:lnTo>
                  <a:pt x="1506991" y="247434"/>
                </a:lnTo>
                <a:lnTo>
                  <a:pt x="1497920" y="250839"/>
                </a:lnTo>
                <a:lnTo>
                  <a:pt x="1488848" y="253790"/>
                </a:lnTo>
                <a:lnTo>
                  <a:pt x="1479777" y="256514"/>
                </a:lnTo>
                <a:lnTo>
                  <a:pt x="1470932" y="259238"/>
                </a:lnTo>
                <a:lnTo>
                  <a:pt x="1461861" y="261508"/>
                </a:lnTo>
                <a:lnTo>
                  <a:pt x="1453243" y="263551"/>
                </a:lnTo>
                <a:lnTo>
                  <a:pt x="1444398" y="265594"/>
                </a:lnTo>
                <a:lnTo>
                  <a:pt x="1435780" y="267410"/>
                </a:lnTo>
                <a:lnTo>
                  <a:pt x="1426936" y="268999"/>
                </a:lnTo>
                <a:lnTo>
                  <a:pt x="1418772" y="270361"/>
                </a:lnTo>
                <a:lnTo>
                  <a:pt x="1410154" y="271723"/>
                </a:lnTo>
                <a:lnTo>
                  <a:pt x="1393598" y="273766"/>
                </a:lnTo>
                <a:lnTo>
                  <a:pt x="1377270" y="275128"/>
                </a:lnTo>
                <a:lnTo>
                  <a:pt x="1361395" y="275809"/>
                </a:lnTo>
                <a:lnTo>
                  <a:pt x="1345746" y="276036"/>
                </a:lnTo>
                <a:lnTo>
                  <a:pt x="1330779" y="275809"/>
                </a:lnTo>
                <a:lnTo>
                  <a:pt x="1316491" y="275355"/>
                </a:lnTo>
                <a:lnTo>
                  <a:pt x="1302430" y="274220"/>
                </a:lnTo>
                <a:lnTo>
                  <a:pt x="1289050" y="272858"/>
                </a:lnTo>
                <a:lnTo>
                  <a:pt x="1276350" y="271496"/>
                </a:lnTo>
                <a:lnTo>
                  <a:pt x="1264104" y="269680"/>
                </a:lnTo>
                <a:lnTo>
                  <a:pt x="1252537" y="267410"/>
                </a:lnTo>
                <a:lnTo>
                  <a:pt x="1241652" y="265367"/>
                </a:lnTo>
                <a:lnTo>
                  <a:pt x="1231446" y="263097"/>
                </a:lnTo>
                <a:lnTo>
                  <a:pt x="1221921" y="260827"/>
                </a:lnTo>
                <a:lnTo>
                  <a:pt x="1213077" y="258330"/>
                </a:lnTo>
                <a:lnTo>
                  <a:pt x="1205366" y="256060"/>
                </a:lnTo>
                <a:lnTo>
                  <a:pt x="1191759" y="251974"/>
                </a:lnTo>
                <a:lnTo>
                  <a:pt x="1182007" y="248569"/>
                </a:lnTo>
                <a:lnTo>
                  <a:pt x="1179286" y="253563"/>
                </a:lnTo>
                <a:lnTo>
                  <a:pt x="1177018" y="258557"/>
                </a:lnTo>
                <a:lnTo>
                  <a:pt x="1172255" y="269226"/>
                </a:lnTo>
                <a:lnTo>
                  <a:pt x="1168400" y="280122"/>
                </a:lnTo>
                <a:lnTo>
                  <a:pt x="1164771" y="291699"/>
                </a:lnTo>
                <a:lnTo>
                  <a:pt x="1161370" y="303503"/>
                </a:lnTo>
                <a:lnTo>
                  <a:pt x="1158421" y="315762"/>
                </a:lnTo>
                <a:lnTo>
                  <a:pt x="1155473" y="328474"/>
                </a:lnTo>
                <a:lnTo>
                  <a:pt x="1152978" y="341640"/>
                </a:lnTo>
                <a:lnTo>
                  <a:pt x="1147989" y="368880"/>
                </a:lnTo>
                <a:lnTo>
                  <a:pt x="1143000" y="397710"/>
                </a:lnTo>
                <a:lnTo>
                  <a:pt x="1137557" y="427901"/>
                </a:lnTo>
                <a:lnTo>
                  <a:pt x="1134836" y="443564"/>
                </a:lnTo>
                <a:lnTo>
                  <a:pt x="1131661" y="459455"/>
                </a:lnTo>
                <a:lnTo>
                  <a:pt x="1126445" y="460590"/>
                </a:lnTo>
                <a:lnTo>
                  <a:pt x="1121455" y="461725"/>
                </a:lnTo>
                <a:lnTo>
                  <a:pt x="1116920" y="463087"/>
                </a:lnTo>
                <a:lnTo>
                  <a:pt x="1112157" y="464676"/>
                </a:lnTo>
                <a:lnTo>
                  <a:pt x="1107621" y="466492"/>
                </a:lnTo>
                <a:lnTo>
                  <a:pt x="1102859" y="468535"/>
                </a:lnTo>
                <a:lnTo>
                  <a:pt x="1098777" y="470805"/>
                </a:lnTo>
                <a:lnTo>
                  <a:pt x="1094241" y="473075"/>
                </a:lnTo>
                <a:lnTo>
                  <a:pt x="1093107" y="464676"/>
                </a:lnTo>
                <a:lnTo>
                  <a:pt x="1091746" y="454915"/>
                </a:lnTo>
                <a:lnTo>
                  <a:pt x="1090159" y="443110"/>
                </a:lnTo>
                <a:lnTo>
                  <a:pt x="1088571" y="430171"/>
                </a:lnTo>
                <a:lnTo>
                  <a:pt x="1087664" y="415643"/>
                </a:lnTo>
                <a:lnTo>
                  <a:pt x="1086530" y="400207"/>
                </a:lnTo>
                <a:lnTo>
                  <a:pt x="1085850" y="383409"/>
                </a:lnTo>
                <a:lnTo>
                  <a:pt x="1085850" y="365929"/>
                </a:lnTo>
                <a:lnTo>
                  <a:pt x="1086077" y="347542"/>
                </a:lnTo>
                <a:lnTo>
                  <a:pt x="1086303" y="338008"/>
                </a:lnTo>
                <a:lnTo>
                  <a:pt x="1086757" y="328474"/>
                </a:lnTo>
                <a:lnTo>
                  <a:pt x="1087664" y="318713"/>
                </a:lnTo>
                <a:lnTo>
                  <a:pt x="1088571" y="308724"/>
                </a:lnTo>
                <a:lnTo>
                  <a:pt x="1089705" y="298963"/>
                </a:lnTo>
                <a:lnTo>
                  <a:pt x="1091066" y="288748"/>
                </a:lnTo>
                <a:lnTo>
                  <a:pt x="1092427" y="278760"/>
                </a:lnTo>
                <a:lnTo>
                  <a:pt x="1094014" y="268318"/>
                </a:lnTo>
                <a:lnTo>
                  <a:pt x="1096055" y="258103"/>
                </a:lnTo>
                <a:lnTo>
                  <a:pt x="1098550" y="247661"/>
                </a:lnTo>
                <a:lnTo>
                  <a:pt x="1100818" y="237672"/>
                </a:lnTo>
                <a:lnTo>
                  <a:pt x="1103766" y="227230"/>
                </a:lnTo>
                <a:lnTo>
                  <a:pt x="1106714" y="217242"/>
                </a:lnTo>
                <a:lnTo>
                  <a:pt x="1110116" y="207027"/>
                </a:lnTo>
                <a:lnTo>
                  <a:pt x="1113745" y="196812"/>
                </a:lnTo>
                <a:lnTo>
                  <a:pt x="1117827" y="186824"/>
                </a:lnTo>
                <a:lnTo>
                  <a:pt x="1122136" y="176608"/>
                </a:lnTo>
                <a:lnTo>
                  <a:pt x="1126671" y="166847"/>
                </a:lnTo>
                <a:lnTo>
                  <a:pt x="1131887" y="157086"/>
                </a:lnTo>
                <a:lnTo>
                  <a:pt x="1137330" y="147552"/>
                </a:lnTo>
                <a:lnTo>
                  <a:pt x="1143000" y="138018"/>
                </a:lnTo>
                <a:lnTo>
                  <a:pt x="1149123" y="128938"/>
                </a:lnTo>
                <a:lnTo>
                  <a:pt x="1155700" y="119858"/>
                </a:lnTo>
                <a:lnTo>
                  <a:pt x="1162730" y="111005"/>
                </a:lnTo>
                <a:lnTo>
                  <a:pt x="1169987" y="102151"/>
                </a:lnTo>
                <a:lnTo>
                  <a:pt x="1177698" y="93752"/>
                </a:lnTo>
                <a:lnTo>
                  <a:pt x="1186089" y="85580"/>
                </a:lnTo>
                <a:lnTo>
                  <a:pt x="1194934" y="77862"/>
                </a:lnTo>
                <a:lnTo>
                  <a:pt x="1204005" y="69917"/>
                </a:lnTo>
                <a:lnTo>
                  <a:pt x="1213530" y="62653"/>
                </a:lnTo>
                <a:lnTo>
                  <a:pt x="1223736" y="55616"/>
                </a:lnTo>
                <a:lnTo>
                  <a:pt x="1234395" y="49260"/>
                </a:lnTo>
                <a:lnTo>
                  <a:pt x="1245507" y="42677"/>
                </a:lnTo>
                <a:lnTo>
                  <a:pt x="1257073" y="36774"/>
                </a:lnTo>
                <a:lnTo>
                  <a:pt x="1269320" y="31326"/>
                </a:lnTo>
                <a:lnTo>
                  <a:pt x="1282020" y="26105"/>
                </a:lnTo>
                <a:lnTo>
                  <a:pt x="1295173" y="21338"/>
                </a:lnTo>
                <a:lnTo>
                  <a:pt x="1309234" y="17025"/>
                </a:lnTo>
                <a:lnTo>
                  <a:pt x="1323748" y="13166"/>
                </a:lnTo>
                <a:lnTo>
                  <a:pt x="1338489" y="9761"/>
                </a:lnTo>
                <a:lnTo>
                  <a:pt x="1354364" y="6810"/>
                </a:lnTo>
                <a:lnTo>
                  <a:pt x="1370466" y="4313"/>
                </a:lnTo>
                <a:lnTo>
                  <a:pt x="1387248" y="2497"/>
                </a:lnTo>
                <a:lnTo>
                  <a:pt x="1404938" y="1135"/>
                </a:lnTo>
                <a:lnTo>
                  <a:pt x="1423080" y="227"/>
                </a:lnTo>
                <a:lnTo>
                  <a:pt x="1441677" y="0"/>
                </a:lnTo>
                <a:close/>
              </a:path>
            </a:pathLst>
          </a:custGeom>
          <a:solidFill>
            <a:srgbClr val="D72113"/>
          </a:solidFill>
          <a:ln w="9525">
            <a:noFill/>
          </a:ln>
        </p:spPr>
        <p:txBody>
          <a:bodyPr anchor="ctr"/>
          <a:p>
            <a:pPr algn="ctr"/>
            <a:endParaRPr>
              <a:solidFill>
                <a:schemeClr val="bg1"/>
              </a:solidFill>
              <a:latin typeface="Calibri" panose="020F0502020204030204" charset="0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pic>
        <p:nvPicPr>
          <p:cNvPr id="136" name="图片 135"/>
          <p:cNvPicPr>
            <a:picLocks noChangeAspect="1"/>
          </p:cNvPicPr>
          <p:nvPr/>
        </p:nvPicPr>
        <p:blipFill>
          <a:blip r:embed="rId17"/>
          <a:srcRect/>
          <a:stretch>
            <a:fillRect/>
          </a:stretch>
        </p:blipFill>
        <p:spPr>
          <a:xfrm>
            <a:off x="5668010" y="3707130"/>
            <a:ext cx="1964055" cy="1471930"/>
          </a:xfrm>
          <a:prstGeom prst="rect">
            <a:avLst/>
          </a:prstGeom>
        </p:spPr>
      </p:pic>
      <p:pic>
        <p:nvPicPr>
          <p:cNvPr id="137" name="图片 136" descr="C:\Users\lenovo\Desktop\南昌大学\微信图片_20210627161010.jpg微信图片_20210627161010"/>
          <p:cNvPicPr>
            <a:picLocks noChangeAspect="1"/>
          </p:cNvPicPr>
          <p:nvPr>
            <p:custDataLst>
              <p:tags r:id="rId18"/>
            </p:custDataLst>
          </p:nvPr>
        </p:nvPicPr>
        <p:blipFill>
          <a:blip r:embed="rId19"/>
          <a:srcRect/>
          <a:stretch>
            <a:fillRect/>
          </a:stretch>
        </p:blipFill>
        <p:spPr>
          <a:xfrm>
            <a:off x="5668645" y="5172710"/>
            <a:ext cx="1964690" cy="974090"/>
          </a:xfrm>
          <a:prstGeom prst="rect">
            <a:avLst/>
          </a:prstGeom>
        </p:spPr>
      </p:pic>
      <p:pic>
        <p:nvPicPr>
          <p:cNvPr id="138" name="图片 137" descr="ZLY_2758"/>
          <p:cNvPicPr>
            <a:picLocks noChangeAspect="1"/>
          </p:cNvPicPr>
          <p:nvPr/>
        </p:nvPicPr>
        <p:blipFill>
          <a:blip r:embed="rId20"/>
          <a:srcRect/>
          <a:stretch>
            <a:fillRect/>
          </a:stretch>
        </p:blipFill>
        <p:spPr>
          <a:xfrm>
            <a:off x="5672455" y="2669540"/>
            <a:ext cx="1958975" cy="1362075"/>
          </a:xfrm>
          <a:prstGeom prst="rect">
            <a:avLst/>
          </a:prstGeom>
        </p:spPr>
      </p:pic>
      <p:sp>
        <p:nvSpPr>
          <p:cNvPr id="49" name="矩形 48"/>
          <p:cNvSpPr/>
          <p:nvPr/>
        </p:nvSpPr>
        <p:spPr>
          <a:xfrm>
            <a:off x="5668645" y="2667000"/>
            <a:ext cx="1963420" cy="3479800"/>
          </a:xfrm>
          <a:prstGeom prst="rect">
            <a:avLst/>
          </a:prstGeom>
          <a:noFill/>
          <a:ln w="3175">
            <a:solidFill>
              <a:srgbClr val="32323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solidFill>
                <a:prstClr val="white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902970" y="-45902"/>
            <a:ext cx="4494530" cy="129159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l">
              <a:lnSpc>
                <a:spcPct val="150000"/>
              </a:lnSpc>
            </a:pPr>
            <a:r>
              <a:rPr sz="2400" dirty="0">
                <a:solidFill>
                  <a:schemeClr val="bg1">
                    <a:lumMod val="8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大赛宗旨</a:t>
            </a:r>
            <a:r>
              <a:rPr lang="en-US" altLang="zh-CN" sz="24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</a:t>
            </a:r>
            <a:r>
              <a:rPr lang="en-US" sz="2400" dirty="0">
                <a:solidFill>
                  <a:schemeClr val="bg1">
                    <a:lumMod val="8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 </a:t>
            </a:r>
            <a:r>
              <a:rPr sz="28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大赛</a:t>
            </a:r>
            <a:r>
              <a:rPr lang="zh-CN" sz="28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成果</a:t>
            </a:r>
            <a:r>
              <a:rPr lang="en-US" sz="2400" dirty="0">
                <a:solidFill>
                  <a:schemeClr val="bg1">
                    <a:lumMod val="8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  </a:t>
            </a:r>
            <a:r>
              <a:rPr sz="2400" dirty="0">
                <a:solidFill>
                  <a:schemeClr val="bg1">
                    <a:lumMod val="8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大赛信息</a:t>
            </a:r>
            <a:r>
              <a:rPr lang="en-US" altLang="zh-CN" sz="2400" dirty="0">
                <a:solidFill>
                  <a:schemeClr val="bg1">
                    <a:lumMod val="8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 </a:t>
            </a:r>
            <a:endParaRPr sz="24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algn="l">
              <a:lnSpc>
                <a:spcPct val="150000"/>
              </a:lnSpc>
            </a:pPr>
            <a:r>
              <a:rPr lang="en-US" altLang="zh-CN" sz="24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</a:t>
            </a:r>
            <a:endParaRPr lang="en-US" altLang="zh-CN" sz="24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pic>
        <p:nvPicPr>
          <p:cNvPr id="9" name="图片 8" descr="20265110"/>
          <p:cNvPicPr>
            <a:picLocks noChangeAspect="1"/>
          </p:cNvPicPr>
          <p:nvPr/>
        </p:nvPicPr>
        <p:blipFill>
          <a:blip r:embed="rId21">
            <a:extLst>
              <a:ext uri="{96DAC541-7B7A-43D3-8B79-37D633B846F1}">
                <asvg:svgBlip xmlns:asvg="http://schemas.microsoft.com/office/drawing/2016/SVG/main" r:embed="rId22"/>
              </a:ext>
            </a:extLst>
          </a:blip>
          <a:stretch>
            <a:fillRect/>
          </a:stretch>
        </p:blipFill>
        <p:spPr>
          <a:xfrm>
            <a:off x="1719263" y="4803140"/>
            <a:ext cx="321945" cy="321945"/>
          </a:xfrm>
          <a:prstGeom prst="rect">
            <a:avLst/>
          </a:prstGeom>
        </p:spPr>
      </p:pic>
      <p:sp>
        <p:nvSpPr>
          <p:cNvPr id="100" name="文本框 99"/>
          <p:cNvSpPr txBox="1"/>
          <p:nvPr>
            <p:custDataLst>
              <p:tags r:id="rId23"/>
            </p:custDataLst>
          </p:nvPr>
        </p:nvSpPr>
        <p:spPr>
          <a:xfrm>
            <a:off x="1148715" y="647700"/>
            <a:ext cx="10097135" cy="119888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indent="406400" fontAlgn="auto">
              <a:lnSpc>
                <a:spcPct val="150000"/>
              </a:lnSpc>
            </a:pPr>
            <a:r>
              <a:rPr sz="1600" b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“工行杯”全国大学生金融科技创新大赛是专门为大学生群体打造的创新赛事，</a:t>
            </a:r>
            <a:r>
              <a:rPr lang="zh-CN" sz="1600" b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自</a:t>
            </a:r>
            <a:r>
              <a:rPr lang="en-US" altLang="zh-CN" sz="1600" b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2010</a:t>
            </a:r>
            <a:r>
              <a:rPr lang="zh-CN" altLang="en-US" sz="1600" b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年起已连续举办十三届</a:t>
            </a:r>
            <a:r>
              <a:rPr lang="zh-CN" sz="1600" b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，</a:t>
            </a:r>
            <a:r>
              <a:rPr sz="1600" b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覆盖了全国千余所高校、得到了400余万大学生的参与和关注，输出了5万余份金融创新作品，为培养创新型人才、驱动金融业务创新发展、赋能数字中国建设发挥了积极作用。</a:t>
            </a:r>
            <a:endParaRPr sz="1600" b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-5715"/>
            <a:ext cx="12192000" cy="6858000"/>
          </a:xfrm>
          <a:prstGeom prst="rect">
            <a:avLst/>
          </a:prstGeom>
        </p:spPr>
      </p:pic>
      <p:sp>
        <p:nvSpPr>
          <p:cNvPr id="15" name="文本框 14"/>
          <p:cNvSpPr txBox="1"/>
          <p:nvPr/>
        </p:nvSpPr>
        <p:spPr>
          <a:xfrm>
            <a:off x="902970" y="-45902"/>
            <a:ext cx="4905375" cy="737235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l">
              <a:lnSpc>
                <a:spcPct val="150000"/>
              </a:lnSpc>
            </a:pPr>
            <a:r>
              <a:rPr lang="zh-CN" altLang="en-US" sz="28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大赛规划</a:t>
            </a:r>
            <a:r>
              <a:rPr lang="en-US" altLang="zh-CN" sz="2400" dirty="0">
                <a:solidFill>
                  <a:schemeClr val="bg1">
                    <a:lumMod val="8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 </a:t>
            </a:r>
            <a:r>
              <a:rPr lang="zh-CN" sz="2400" dirty="0">
                <a:solidFill>
                  <a:schemeClr val="bg1">
                    <a:lumMod val="8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报名环节及</a:t>
            </a:r>
            <a:r>
              <a:rPr lang="zh-CN" sz="2400" dirty="0">
                <a:solidFill>
                  <a:schemeClr val="bg1">
                    <a:lumMod val="8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作品初筛</a:t>
            </a:r>
            <a:r>
              <a:rPr lang="en-US" altLang="zh-CN" sz="28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 </a:t>
            </a:r>
            <a:r>
              <a:rPr lang="en-US" sz="2400" dirty="0">
                <a:solidFill>
                  <a:schemeClr val="bg1">
                    <a:lumMod val="8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  </a:t>
            </a:r>
            <a:r>
              <a:rPr lang="en-US" altLang="zh-CN" sz="24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</a:t>
            </a:r>
            <a:endParaRPr lang="en-US" altLang="zh-CN" sz="24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690245" y="1184910"/>
            <a:ext cx="1402080" cy="46037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r>
              <a:rPr lang="zh-CN" altLang="en-US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作品方向</a:t>
            </a:r>
            <a:endParaRPr lang="zh-CN" altLang="en-US" dirty="0" smtClean="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3555096" y="1407226"/>
            <a:ext cx="4998871" cy="4998909"/>
            <a:chOff x="3555096" y="1502476"/>
            <a:chExt cx="4998871" cy="4998909"/>
          </a:xfrm>
        </p:grpSpPr>
        <p:sp>
          <p:nvSpPr>
            <p:cNvPr id="2137" name="koppt-任意多边形"/>
            <p:cNvSpPr/>
            <p:nvPr/>
          </p:nvSpPr>
          <p:spPr bwMode="auto">
            <a:xfrm>
              <a:off x="6016901" y="3982818"/>
              <a:ext cx="764340" cy="2518567"/>
            </a:xfrm>
            <a:custGeom>
              <a:avLst/>
              <a:gdLst>
                <a:gd name="T0" fmla="*/ 0 w 366"/>
                <a:gd name="T1" fmla="*/ 847 h 1206"/>
                <a:gd name="T2" fmla="*/ 0 w 366"/>
                <a:gd name="T3" fmla="*/ 365 h 1206"/>
                <a:gd name="T4" fmla="*/ 0 w 366"/>
                <a:gd name="T5" fmla="*/ 0 h 1206"/>
                <a:gd name="T6" fmla="*/ 366 w 366"/>
                <a:gd name="T7" fmla="*/ 0 h 1206"/>
                <a:gd name="T8" fmla="*/ 366 w 366"/>
                <a:gd name="T9" fmla="*/ 1206 h 1206"/>
                <a:gd name="T10" fmla="*/ 0 w 366"/>
                <a:gd name="T11" fmla="*/ 847 h 1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6" h="1206">
                  <a:moveTo>
                    <a:pt x="0" y="847"/>
                  </a:moveTo>
                  <a:lnTo>
                    <a:pt x="0" y="365"/>
                  </a:lnTo>
                  <a:lnTo>
                    <a:pt x="0" y="0"/>
                  </a:lnTo>
                  <a:lnTo>
                    <a:pt x="366" y="0"/>
                  </a:lnTo>
                  <a:lnTo>
                    <a:pt x="366" y="1206"/>
                  </a:lnTo>
                  <a:lnTo>
                    <a:pt x="0" y="847"/>
                  </a:lnTo>
                  <a:close/>
                </a:path>
              </a:pathLst>
            </a:custGeom>
            <a:solidFill>
              <a:srgbClr val="96969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思源黑体 CN Normal" panose="020B0400000000000000" pitchFamily="34" charset="-122"/>
                <a:ea typeface="思源黑体 CN Medium" panose="020B0600000000000000" pitchFamily="34" charset="-122"/>
                <a:sym typeface="思源黑体 CN Normal" panose="020B0400000000000000" pitchFamily="34" charset="-122"/>
              </a:endParaRPr>
            </a:p>
          </p:txBody>
        </p:sp>
        <p:sp>
          <p:nvSpPr>
            <p:cNvPr id="2138" name="koppt-任意多边形"/>
            <p:cNvSpPr/>
            <p:nvPr/>
          </p:nvSpPr>
          <p:spPr bwMode="auto">
            <a:xfrm>
              <a:off x="5327821" y="1502476"/>
              <a:ext cx="763070" cy="2518442"/>
            </a:xfrm>
            <a:custGeom>
              <a:avLst/>
              <a:gdLst>
                <a:gd name="T0" fmla="*/ 496 w 496"/>
                <a:gd name="T1" fmla="*/ 487 h 1637"/>
                <a:gd name="T2" fmla="*/ 496 w 496"/>
                <a:gd name="T3" fmla="*/ 1141 h 1637"/>
                <a:gd name="T4" fmla="*/ 496 w 496"/>
                <a:gd name="T5" fmla="*/ 1637 h 1637"/>
                <a:gd name="T6" fmla="*/ 0 w 496"/>
                <a:gd name="T7" fmla="*/ 1637 h 1637"/>
                <a:gd name="T8" fmla="*/ 0 w 496"/>
                <a:gd name="T9" fmla="*/ 0 h 1637"/>
                <a:gd name="T10" fmla="*/ 496 w 496"/>
                <a:gd name="T11" fmla="*/ 487 h 16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96" h="1637">
                  <a:moveTo>
                    <a:pt x="496" y="487"/>
                  </a:moveTo>
                  <a:lnTo>
                    <a:pt x="496" y="1141"/>
                  </a:lnTo>
                  <a:lnTo>
                    <a:pt x="496" y="1637"/>
                  </a:lnTo>
                  <a:lnTo>
                    <a:pt x="0" y="1637"/>
                  </a:lnTo>
                  <a:lnTo>
                    <a:pt x="0" y="0"/>
                  </a:lnTo>
                  <a:lnTo>
                    <a:pt x="496" y="487"/>
                  </a:lnTo>
                  <a:close/>
                </a:path>
              </a:pathLst>
            </a:custGeom>
            <a:solidFill>
              <a:srgbClr val="FFA57C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思源黑体 CN Normal" panose="020B0400000000000000" pitchFamily="34" charset="-122"/>
                <a:ea typeface="思源黑体 CN Medium" panose="020B0600000000000000" pitchFamily="34" charset="-122"/>
                <a:sym typeface="思源黑体 CN Normal" panose="020B0400000000000000" pitchFamily="34" charset="-122"/>
              </a:endParaRPr>
            </a:p>
          </p:txBody>
        </p:sp>
        <p:sp>
          <p:nvSpPr>
            <p:cNvPr id="2141" name="koppt-任意多边形"/>
            <p:cNvSpPr/>
            <p:nvPr/>
          </p:nvSpPr>
          <p:spPr bwMode="auto">
            <a:xfrm>
              <a:off x="3555096" y="3931548"/>
              <a:ext cx="2518566" cy="760165"/>
            </a:xfrm>
            <a:custGeom>
              <a:avLst/>
              <a:gdLst>
                <a:gd name="T0" fmla="*/ 359 w 1206"/>
                <a:gd name="T1" fmla="*/ 0 h 364"/>
                <a:gd name="T2" fmla="*/ 841 w 1206"/>
                <a:gd name="T3" fmla="*/ 0 h 364"/>
                <a:gd name="T4" fmla="*/ 1206 w 1206"/>
                <a:gd name="T5" fmla="*/ 0 h 364"/>
                <a:gd name="T6" fmla="*/ 1206 w 1206"/>
                <a:gd name="T7" fmla="*/ 364 h 364"/>
                <a:gd name="T8" fmla="*/ 0 w 1206"/>
                <a:gd name="T9" fmla="*/ 364 h 364"/>
                <a:gd name="T10" fmla="*/ 359 w 1206"/>
                <a:gd name="T11" fmla="*/ 0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06" h="364">
                  <a:moveTo>
                    <a:pt x="359" y="0"/>
                  </a:moveTo>
                  <a:lnTo>
                    <a:pt x="841" y="0"/>
                  </a:lnTo>
                  <a:lnTo>
                    <a:pt x="1206" y="0"/>
                  </a:lnTo>
                  <a:lnTo>
                    <a:pt x="1206" y="364"/>
                  </a:lnTo>
                  <a:lnTo>
                    <a:pt x="0" y="364"/>
                  </a:lnTo>
                  <a:lnTo>
                    <a:pt x="359" y="0"/>
                  </a:lnTo>
                  <a:close/>
                </a:path>
              </a:pathLst>
            </a:custGeom>
            <a:solidFill>
              <a:srgbClr val="B2B2B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思源黑体 CN Normal" panose="020B0400000000000000" pitchFamily="34" charset="-122"/>
                <a:ea typeface="思源黑体 CN Medium" panose="020B0600000000000000" pitchFamily="34" charset="-122"/>
                <a:sym typeface="思源黑体 CN Normal" panose="020B0400000000000000" pitchFamily="34" charset="-122"/>
              </a:endParaRPr>
            </a:p>
          </p:txBody>
        </p:sp>
        <p:sp>
          <p:nvSpPr>
            <p:cNvPr id="2142" name="koppt-任意多边形"/>
            <p:cNvSpPr/>
            <p:nvPr/>
          </p:nvSpPr>
          <p:spPr bwMode="auto">
            <a:xfrm>
              <a:off x="6040141" y="3312149"/>
              <a:ext cx="2513826" cy="763070"/>
            </a:xfrm>
            <a:custGeom>
              <a:avLst/>
              <a:gdLst>
                <a:gd name="T0" fmla="*/ 1148 w 1634"/>
                <a:gd name="T1" fmla="*/ 496 h 496"/>
                <a:gd name="T2" fmla="*/ 494 w 1634"/>
                <a:gd name="T3" fmla="*/ 496 h 496"/>
                <a:gd name="T4" fmla="*/ 0 w 1634"/>
                <a:gd name="T5" fmla="*/ 496 h 496"/>
                <a:gd name="T6" fmla="*/ 0 w 1634"/>
                <a:gd name="T7" fmla="*/ 0 h 496"/>
                <a:gd name="T8" fmla="*/ 1634 w 1634"/>
                <a:gd name="T9" fmla="*/ 0 h 496"/>
                <a:gd name="T10" fmla="*/ 1148 w 1634"/>
                <a:gd name="T11" fmla="*/ 496 h 4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34" h="496">
                  <a:moveTo>
                    <a:pt x="1148" y="496"/>
                  </a:moveTo>
                  <a:lnTo>
                    <a:pt x="494" y="496"/>
                  </a:lnTo>
                  <a:lnTo>
                    <a:pt x="0" y="496"/>
                  </a:lnTo>
                  <a:lnTo>
                    <a:pt x="0" y="0"/>
                  </a:lnTo>
                  <a:lnTo>
                    <a:pt x="1634" y="0"/>
                  </a:lnTo>
                  <a:lnTo>
                    <a:pt x="1148" y="496"/>
                  </a:lnTo>
                  <a:close/>
                </a:path>
              </a:pathLst>
            </a:custGeom>
            <a:solidFill>
              <a:srgbClr val="FF6A2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思源黑体 CN Normal" panose="020B0400000000000000" pitchFamily="34" charset="-122"/>
                <a:ea typeface="思源黑体 CN Medium" panose="020B0600000000000000" pitchFamily="34" charset="-122"/>
                <a:sym typeface="思源黑体 CN Normal" panose="020B0400000000000000" pitchFamily="34" charset="-122"/>
              </a:endParaRPr>
            </a:p>
          </p:txBody>
        </p:sp>
        <p:sp>
          <p:nvSpPr>
            <p:cNvPr id="2149" name="koppt-圆形"/>
            <p:cNvSpPr/>
            <p:nvPr/>
          </p:nvSpPr>
          <p:spPr bwMode="auto">
            <a:xfrm>
              <a:off x="5144311" y="3091709"/>
              <a:ext cx="1820440" cy="1820443"/>
            </a:xfrm>
            <a:custGeom>
              <a:avLst/>
              <a:gdLst>
                <a:gd name="T0" fmla="*/ 382 w 465"/>
                <a:gd name="T1" fmla="*/ 83 h 465"/>
                <a:gd name="T2" fmla="*/ 382 w 465"/>
                <a:gd name="T3" fmla="*/ 382 h 465"/>
                <a:gd name="T4" fmla="*/ 83 w 465"/>
                <a:gd name="T5" fmla="*/ 382 h 465"/>
                <a:gd name="T6" fmla="*/ 83 w 465"/>
                <a:gd name="T7" fmla="*/ 83 h 465"/>
                <a:gd name="T8" fmla="*/ 382 w 465"/>
                <a:gd name="T9" fmla="*/ 83 h 4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5" h="465">
                  <a:moveTo>
                    <a:pt x="382" y="83"/>
                  </a:moveTo>
                  <a:cubicBezTo>
                    <a:pt x="465" y="166"/>
                    <a:pt x="465" y="300"/>
                    <a:pt x="382" y="382"/>
                  </a:cubicBezTo>
                  <a:cubicBezTo>
                    <a:pt x="299" y="465"/>
                    <a:pt x="165" y="465"/>
                    <a:pt x="83" y="382"/>
                  </a:cubicBezTo>
                  <a:cubicBezTo>
                    <a:pt x="0" y="300"/>
                    <a:pt x="0" y="166"/>
                    <a:pt x="83" y="83"/>
                  </a:cubicBezTo>
                  <a:cubicBezTo>
                    <a:pt x="165" y="0"/>
                    <a:pt x="299" y="0"/>
                    <a:pt x="382" y="83"/>
                  </a:cubicBezTo>
                  <a:close/>
                </a:path>
              </a:pathLst>
            </a:custGeom>
            <a:gradFill>
              <a:gsLst>
                <a:gs pos="0">
                  <a:srgbClr val="FF745D"/>
                </a:gs>
                <a:gs pos="100000">
                  <a:srgbClr val="DD3014"/>
                </a:gs>
              </a:gsLst>
              <a:lin ang="5400000" scaled="0"/>
            </a:gradFill>
            <a:ln w="57150">
              <a:solidFill>
                <a:srgbClr val="FFFFFF"/>
              </a:solidFill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思源黑体 CN Normal" panose="020B0400000000000000" pitchFamily="34" charset="-122"/>
                <a:ea typeface="思源黑体 CN Medium" panose="020B0600000000000000" pitchFamily="34" charset="-122"/>
                <a:sym typeface="思源黑体 CN Normal" panose="020B0400000000000000" pitchFamily="34" charset="-122"/>
              </a:endParaRPr>
            </a:p>
          </p:txBody>
        </p:sp>
        <p:sp>
          <p:nvSpPr>
            <p:cNvPr id="2139" name="01"/>
            <p:cNvSpPr txBox="1"/>
            <p:nvPr/>
          </p:nvSpPr>
          <p:spPr>
            <a:xfrm>
              <a:off x="5327821" y="2393254"/>
              <a:ext cx="763070" cy="51475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zh-CN"/>
              </a:defPPr>
              <a:lvl1pPr algn="just">
                <a:lnSpc>
                  <a:spcPts val="1300"/>
                </a:lnSpc>
                <a:defRPr sz="100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defRPr>
              </a:lvl1pPr>
            </a:lstStyle>
            <a:p>
              <a:pPr lvl="0" algn="ctr">
                <a:lnSpc>
                  <a:spcPct val="130000"/>
                </a:lnSpc>
              </a:pPr>
              <a:r>
                <a:rPr lang="en-US" altLang="zh-CN" sz="2800" b="1" dirty="0">
                  <a:solidFill>
                    <a:srgbClr val="FFFFFF"/>
                  </a:solidFill>
                  <a:latin typeface="思源黑体 CN Normal" panose="020B0400000000000000" pitchFamily="34" charset="-122"/>
                  <a:ea typeface="思源黑体 CN Medium" panose="020B0600000000000000" pitchFamily="34" charset="-122"/>
                  <a:sym typeface="思源黑体 CN Normal" panose="020B0400000000000000" pitchFamily="34" charset="-122"/>
                </a:rPr>
                <a:t>01</a:t>
              </a:r>
              <a:endParaRPr lang="en-US" altLang="zh-CN" sz="1400" dirty="0">
                <a:solidFill>
                  <a:srgbClr val="FFFFFF"/>
                </a:solidFill>
                <a:latin typeface="思源黑体 CN Normal" panose="020B0400000000000000" pitchFamily="34" charset="-122"/>
                <a:ea typeface="思源黑体 CN Medium" panose="020B0600000000000000" pitchFamily="34" charset="-122"/>
                <a:sym typeface="思源黑体 CN Normal" panose="020B0400000000000000" pitchFamily="34" charset="-122"/>
              </a:endParaRPr>
            </a:p>
          </p:txBody>
        </p:sp>
        <p:sp>
          <p:nvSpPr>
            <p:cNvPr id="2144" name="04"/>
            <p:cNvSpPr txBox="1"/>
            <p:nvPr/>
          </p:nvSpPr>
          <p:spPr>
            <a:xfrm>
              <a:off x="4432844" y="3979079"/>
              <a:ext cx="763070" cy="51475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zh-CN"/>
              </a:defPPr>
              <a:lvl1pPr algn="just">
                <a:lnSpc>
                  <a:spcPts val="1300"/>
                </a:lnSpc>
                <a:defRPr sz="100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defRPr>
              </a:lvl1pPr>
            </a:lstStyle>
            <a:p>
              <a:pPr lvl="0" algn="ctr">
                <a:lnSpc>
                  <a:spcPct val="130000"/>
                </a:lnSpc>
              </a:pPr>
              <a:r>
                <a:rPr lang="en-US" altLang="zh-CN" sz="2800" b="1" dirty="0">
                  <a:solidFill>
                    <a:srgbClr val="FFFFFF"/>
                  </a:solidFill>
                  <a:latin typeface="思源黑体 CN Normal" panose="020B0400000000000000" pitchFamily="34" charset="-122"/>
                  <a:ea typeface="思源黑体 CN Medium" panose="020B0600000000000000" pitchFamily="34" charset="-122"/>
                  <a:sym typeface="思源黑体 CN Normal" panose="020B0400000000000000" pitchFamily="34" charset="-122"/>
                </a:rPr>
                <a:t>04</a:t>
              </a:r>
              <a:endParaRPr lang="en-US" altLang="zh-CN" sz="1400" dirty="0">
                <a:solidFill>
                  <a:srgbClr val="FFFFFF"/>
                </a:solidFill>
                <a:latin typeface="思源黑体 CN Normal" panose="020B0400000000000000" pitchFamily="34" charset="-122"/>
                <a:ea typeface="思源黑体 CN Medium" panose="020B0600000000000000" pitchFamily="34" charset="-122"/>
                <a:sym typeface="思源黑体 CN Normal" panose="020B0400000000000000" pitchFamily="34" charset="-122"/>
              </a:endParaRPr>
            </a:p>
          </p:txBody>
        </p:sp>
        <p:sp>
          <p:nvSpPr>
            <p:cNvPr id="2145" name="03"/>
            <p:cNvSpPr txBox="1"/>
            <p:nvPr/>
          </p:nvSpPr>
          <p:spPr>
            <a:xfrm>
              <a:off x="6017537" y="4909550"/>
              <a:ext cx="763070" cy="51475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zh-CN"/>
              </a:defPPr>
              <a:lvl1pPr algn="just">
                <a:lnSpc>
                  <a:spcPts val="1300"/>
                </a:lnSpc>
                <a:defRPr sz="100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defRPr>
              </a:lvl1pPr>
            </a:lstStyle>
            <a:p>
              <a:pPr lvl="0" algn="ctr">
                <a:lnSpc>
                  <a:spcPct val="130000"/>
                </a:lnSpc>
              </a:pPr>
              <a:r>
                <a:rPr lang="en-US" altLang="zh-CN" sz="2800" b="1" dirty="0">
                  <a:solidFill>
                    <a:srgbClr val="FFFFFF"/>
                  </a:solidFill>
                  <a:latin typeface="思源黑体 CN Normal" panose="020B0400000000000000" pitchFamily="34" charset="-122"/>
                  <a:ea typeface="思源黑体 CN Medium" panose="020B0600000000000000" pitchFamily="34" charset="-122"/>
                  <a:sym typeface="思源黑体 CN Normal" panose="020B0400000000000000" pitchFamily="34" charset="-122"/>
                </a:rPr>
                <a:t>03</a:t>
              </a:r>
              <a:endParaRPr lang="en-US" altLang="zh-CN" sz="1400" dirty="0">
                <a:solidFill>
                  <a:srgbClr val="FFFFFF"/>
                </a:solidFill>
                <a:latin typeface="思源黑体 CN Normal" panose="020B0400000000000000" pitchFamily="34" charset="-122"/>
                <a:ea typeface="思源黑体 CN Medium" panose="020B0600000000000000" pitchFamily="34" charset="-122"/>
                <a:sym typeface="思源黑体 CN Normal" panose="020B0400000000000000" pitchFamily="34" charset="-122"/>
              </a:endParaRPr>
            </a:p>
          </p:txBody>
        </p:sp>
        <p:sp>
          <p:nvSpPr>
            <p:cNvPr id="2146" name="02"/>
            <p:cNvSpPr txBox="1"/>
            <p:nvPr/>
          </p:nvSpPr>
          <p:spPr>
            <a:xfrm>
              <a:off x="6915520" y="3361132"/>
              <a:ext cx="763070" cy="51475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zh-CN"/>
              </a:defPPr>
              <a:lvl1pPr algn="just">
                <a:lnSpc>
                  <a:spcPts val="1300"/>
                </a:lnSpc>
                <a:defRPr sz="100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defRPr>
              </a:lvl1pPr>
            </a:lstStyle>
            <a:p>
              <a:pPr lvl="0" algn="ctr">
                <a:lnSpc>
                  <a:spcPct val="130000"/>
                </a:lnSpc>
              </a:pPr>
              <a:r>
                <a:rPr lang="en-US" altLang="zh-CN" sz="2800" b="1" dirty="0">
                  <a:solidFill>
                    <a:srgbClr val="FFFFFF"/>
                  </a:solidFill>
                  <a:latin typeface="思源黑体 CN Normal" panose="020B0400000000000000" pitchFamily="34" charset="-122"/>
                  <a:ea typeface="思源黑体 CN Medium" panose="020B0600000000000000" pitchFamily="34" charset="-122"/>
                  <a:sym typeface="思源黑体 CN Normal" panose="020B0400000000000000" pitchFamily="34" charset="-122"/>
                </a:rPr>
                <a:t>02</a:t>
              </a:r>
              <a:endParaRPr lang="en-US" altLang="zh-CN" sz="1400" dirty="0">
                <a:solidFill>
                  <a:srgbClr val="FFFFFF"/>
                </a:solidFill>
                <a:latin typeface="思源黑体 CN Normal" panose="020B0400000000000000" pitchFamily="34" charset="-122"/>
                <a:ea typeface="思源黑体 CN Medium" panose="020B0600000000000000" pitchFamily="34" charset="-122"/>
                <a:sym typeface="思源黑体 CN Normal" panose="020B0400000000000000" pitchFamily="34" charset="-122"/>
              </a:endParaRPr>
            </a:p>
          </p:txBody>
        </p:sp>
      </p:grpSp>
      <p:pic>
        <p:nvPicPr>
          <p:cNvPr id="2" name="图片 1" descr="设置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56362" y="3308510"/>
            <a:ext cx="1196340" cy="1196340"/>
          </a:xfrm>
          <a:prstGeom prst="rect">
            <a:avLst/>
          </a:prstGeom>
        </p:spPr>
      </p:pic>
      <p:sp>
        <p:nvSpPr>
          <p:cNvPr id="610" name="www.koppt.cn"/>
          <p:cNvSpPr/>
          <p:nvPr/>
        </p:nvSpPr>
        <p:spPr>
          <a:xfrm>
            <a:off x="1048703" y="1645285"/>
            <a:ext cx="636905" cy="83185"/>
          </a:xfrm>
          <a:prstGeom prst="roundRect">
            <a:avLst>
              <a:gd name="adj" fmla="val 50000"/>
            </a:avLst>
          </a:prstGeom>
          <a:solidFill>
            <a:srgbClr val="F261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dirty="0">
              <a:solidFill>
                <a:schemeClr val="tx1"/>
              </a:solidFill>
              <a:latin typeface="思源黑体 CN Normal" panose="020B0400000000000000" pitchFamily="34" charset="-122"/>
              <a:ea typeface="思源黑体 CN Medium" panose="020B0600000000000000" pitchFamily="34" charset="-122"/>
              <a:sym typeface="思源黑体 CN Normal" panose="020B0400000000000000" pitchFamily="34" charset="-122"/>
            </a:endParaRPr>
          </a:p>
        </p:txBody>
      </p:sp>
      <p:sp>
        <p:nvSpPr>
          <p:cNvPr id="60" name="文本框 59"/>
          <p:cNvSpPr txBox="1"/>
          <p:nvPr/>
        </p:nvSpPr>
        <p:spPr>
          <a:xfrm>
            <a:off x="7105015" y="4264660"/>
            <a:ext cx="4104640" cy="20300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just" fontAlgn="auto">
              <a:lnSpc>
                <a:spcPct val="150000"/>
              </a:lnSpc>
            </a:pPr>
            <a:r>
              <a:rPr lang="zh-CN" altLang="en-US" sz="2000" b="1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思源黑体 CN Normal" panose="020B0400000000000000" pitchFamily="34" charset="-122"/>
                <a:sym typeface="+mn-ea"/>
              </a:rPr>
              <a:t>方向三：美好生活</a:t>
            </a:r>
            <a:endParaRPr lang="zh-CN" altLang="en-US" sz="2000" b="1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cs typeface="思源黑体 CN Normal" panose="020B0400000000000000" pitchFamily="34" charset="-122"/>
              <a:sym typeface="+mn-ea"/>
            </a:endParaRPr>
          </a:p>
          <a:p>
            <a:pPr algn="just" fontAlgn="auto">
              <a:lnSpc>
                <a:spcPct val="150000"/>
              </a:lnSpc>
            </a:pPr>
            <a:r>
              <a:rPr lang="zh-CN" sz="16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思源黑体 CN Normal" panose="020B0400000000000000" pitchFamily="34" charset="-122"/>
                <a:sym typeface="+mn-ea"/>
              </a:rPr>
              <a:t>例如：可</a:t>
            </a:r>
            <a:r>
              <a:rPr sz="16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思源黑体 CN Normal" panose="020B0400000000000000" pitchFamily="34" charset="-122"/>
                <a:sym typeface="+mn-ea"/>
              </a:rPr>
              <a:t>结合</a:t>
            </a:r>
            <a:r>
              <a:rPr lang="zh-CN" sz="16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思源黑体 CN Normal" panose="020B0400000000000000" pitchFamily="34" charset="-122"/>
                <a:sym typeface="+mn-ea"/>
              </a:rPr>
              <a:t>各类生活场景，结合用户、商户、平台、运营等不同视角，构建全域的生活服务新体系，强化金融服务和生活服务的融合互促</a:t>
            </a:r>
            <a:r>
              <a:rPr sz="16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思源黑体 CN Normal" panose="020B0400000000000000" pitchFamily="34" charset="-122"/>
                <a:sym typeface="+mn-ea"/>
              </a:rPr>
              <a:t>。</a:t>
            </a:r>
            <a:endParaRPr sz="1600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cs typeface="思源黑体 CN Normal" panose="020B0400000000000000" pitchFamily="34" charset="-122"/>
              <a:sym typeface="+mn-ea"/>
            </a:endParaRPr>
          </a:p>
        </p:txBody>
      </p:sp>
      <p:sp>
        <p:nvSpPr>
          <p:cNvPr id="61" name="文本框 60"/>
          <p:cNvSpPr txBox="1"/>
          <p:nvPr/>
        </p:nvSpPr>
        <p:spPr>
          <a:xfrm>
            <a:off x="1770380" y="4814570"/>
            <a:ext cx="3750945" cy="166052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just" fontAlgn="auto">
              <a:lnSpc>
                <a:spcPct val="150000"/>
              </a:lnSpc>
            </a:pPr>
            <a:r>
              <a:rPr lang="zh-CN" altLang="en-US" sz="2000" b="1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思源黑体 CN Normal" panose="020B0400000000000000" pitchFamily="34" charset="-122"/>
                <a:sym typeface="+mn-ea"/>
              </a:rPr>
              <a:t>方向四：无界创想</a:t>
            </a:r>
            <a:endParaRPr lang="zh-CN" altLang="en-US" sz="2000" b="1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cs typeface="思源黑体 CN Normal" panose="020B0400000000000000" pitchFamily="34" charset="-122"/>
              <a:sym typeface="+mn-ea"/>
            </a:endParaRPr>
          </a:p>
          <a:p>
            <a:pPr algn="just" fontAlgn="auto">
              <a:lnSpc>
                <a:spcPct val="150000"/>
              </a:lnSpc>
              <a:buClrTx/>
              <a:buSzTx/>
              <a:buFontTx/>
            </a:pPr>
            <a:r>
              <a:rPr sz="16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思源黑体 CN Normal" panose="020B0400000000000000" pitchFamily="34" charset="-122"/>
                <a:sym typeface="+mn-ea"/>
              </a:rPr>
              <a:t>发散思维，不局限于现有各类金融场景</a:t>
            </a:r>
            <a:r>
              <a:rPr lang="zh-CN" sz="16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思源黑体 CN Normal" panose="020B0400000000000000" pitchFamily="34" charset="-122"/>
                <a:sym typeface="+mn-ea"/>
              </a:rPr>
              <a:t>。例如：可</a:t>
            </a:r>
            <a:r>
              <a:rPr sz="16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思源黑体 CN Normal" panose="020B0400000000000000" pitchFamily="34" charset="-122"/>
                <a:sym typeface="+mn-ea"/>
              </a:rPr>
              <a:t>对未来的新技术应用展开天马行空的创新想法，形成设计创意。</a:t>
            </a:r>
            <a:endParaRPr sz="1600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cs typeface="思源黑体 CN Normal" panose="020B0400000000000000" pitchFamily="34" charset="-122"/>
              <a:sym typeface="+mn-ea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1771015" y="2023110"/>
            <a:ext cx="3232785" cy="166052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just" fontAlgn="auto">
              <a:lnSpc>
                <a:spcPct val="150000"/>
              </a:lnSpc>
            </a:pPr>
            <a:r>
              <a:rPr lang="zh-CN" altLang="en-US" sz="2000" b="1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思源黑体 CN Normal" panose="020B0400000000000000" pitchFamily="34" charset="-122"/>
                <a:sym typeface="+mn-ea"/>
              </a:rPr>
              <a:t>方向一：个人金融</a:t>
            </a:r>
            <a:endParaRPr lang="zh-CN" altLang="en-US" sz="2000" b="1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cs typeface="思源黑体 CN Normal" panose="020B0400000000000000" pitchFamily="34" charset="-122"/>
              <a:sym typeface="+mn-ea"/>
            </a:endParaRPr>
          </a:p>
          <a:p>
            <a:pPr algn="just" fontAlgn="auto">
              <a:lnSpc>
                <a:spcPct val="150000"/>
              </a:lnSpc>
            </a:pPr>
            <a:r>
              <a:rPr lang="zh-CN" sz="16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思源黑体 CN Normal" panose="020B0400000000000000" pitchFamily="34" charset="-122"/>
                <a:sym typeface="+mn-ea"/>
              </a:rPr>
              <a:t>例如：</a:t>
            </a:r>
            <a:r>
              <a:rPr sz="16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思源黑体 CN Normal" panose="020B0400000000000000" pitchFamily="34" charset="-122"/>
                <a:sym typeface="+mn-ea"/>
              </a:rPr>
              <a:t>立足自身需求、结合年轻人喜好，设计</a:t>
            </a:r>
            <a:r>
              <a:rPr lang="zh-CN" sz="16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思源黑体 CN Normal" panose="020B0400000000000000" pitchFamily="34" charset="-122"/>
                <a:sym typeface="+mn-ea"/>
              </a:rPr>
              <a:t>面向个人客户的</a:t>
            </a:r>
            <a:r>
              <a:rPr sz="16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思源黑体 CN Normal" panose="020B0400000000000000" pitchFamily="34" charset="-122"/>
                <a:sym typeface="+mn-ea"/>
              </a:rPr>
              <a:t>线上线下产品及运营模式。</a:t>
            </a:r>
            <a:endParaRPr sz="1600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cs typeface="思源黑体 CN Normal" panose="020B0400000000000000" pitchFamily="34" charset="-122"/>
              <a:sym typeface="+mn-ea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6964680" y="1127125"/>
            <a:ext cx="4189095" cy="20300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just" fontAlgn="auto">
              <a:lnSpc>
                <a:spcPct val="150000"/>
              </a:lnSpc>
            </a:pPr>
            <a:r>
              <a:rPr lang="zh-CN" altLang="en-US" sz="2000" b="1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思源黑体 CN Normal" panose="020B0400000000000000" pitchFamily="34" charset="-122"/>
                <a:sym typeface="+mn-ea"/>
              </a:rPr>
              <a:t>方向二：场景金融</a:t>
            </a:r>
            <a:endParaRPr lang="zh-CN" altLang="en-US" sz="2000" b="1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cs typeface="思源黑体 CN Normal" panose="020B0400000000000000" pitchFamily="34" charset="-122"/>
              <a:sym typeface="+mn-ea"/>
            </a:endParaRPr>
          </a:p>
          <a:p>
            <a:pPr algn="just" fontAlgn="auto">
              <a:lnSpc>
                <a:spcPct val="150000"/>
              </a:lnSpc>
            </a:pPr>
            <a:r>
              <a:rPr lang="zh-CN" altLang="en-US" sz="16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思源黑体 CN Normal" panose="020B0400000000000000" pitchFamily="34" charset="-122"/>
                <a:sym typeface="+mn-ea"/>
              </a:rPr>
              <a:t>例如：可对不同规模企业、实习单位开展需求调研，以开放视角构建综合服务场景，设计符合企业、商户等需求或解决当前痛点的服务方案和开放金融服务能力支撑。</a:t>
            </a:r>
            <a:endParaRPr lang="zh-CN" altLang="en-US" sz="1600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cs typeface="思源黑体 CN Normal" panose="020B0400000000000000" pitchFamily="34" charset="-122"/>
              <a:sym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-26035"/>
            <a:ext cx="12192000" cy="6858000"/>
          </a:xfrm>
          <a:prstGeom prst="rect">
            <a:avLst/>
          </a:prstGeom>
        </p:spPr>
      </p:pic>
      <p:pic>
        <p:nvPicPr>
          <p:cNvPr id="12" name="图片 11" descr="0-0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17615" y="2079625"/>
            <a:ext cx="1268730" cy="126873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3" name="图片 12" descr="0-0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11055" y="2079625"/>
            <a:ext cx="1268730" cy="126873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1" name="图片 10" descr="0-0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24810" y="2079625"/>
            <a:ext cx="1268730" cy="126873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9" name="图片 8" descr="a_5d4ce31c1c104-02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4402455" y="1663065"/>
            <a:ext cx="1664335" cy="189293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5" name="图片 4" descr="a_5d4ce31c1c104-02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7795260" y="1663065"/>
            <a:ext cx="1664335" cy="189293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4" name="图片 3" descr="a_5d4ce31c1c104-02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1009015" y="1663065"/>
            <a:ext cx="1664335" cy="189293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5" name="文本框 14"/>
          <p:cNvSpPr txBox="1"/>
          <p:nvPr/>
        </p:nvSpPr>
        <p:spPr>
          <a:xfrm>
            <a:off x="902970" y="-45902"/>
            <a:ext cx="4634865" cy="129159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l">
              <a:lnSpc>
                <a:spcPct val="150000"/>
              </a:lnSpc>
            </a:pPr>
            <a:r>
              <a:rPr lang="zh-CN" altLang="en-US" sz="28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大赛规划</a:t>
            </a:r>
            <a:r>
              <a:rPr lang="en-US" altLang="zh-CN" sz="2400" dirty="0">
                <a:solidFill>
                  <a:schemeClr val="bg1">
                    <a:lumMod val="8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 </a:t>
            </a:r>
            <a:r>
              <a:rPr lang="zh-CN" sz="2400" dirty="0">
                <a:solidFill>
                  <a:schemeClr val="bg1">
                    <a:lumMod val="8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报名环节及</a:t>
            </a:r>
            <a:r>
              <a:rPr lang="zh-CN" sz="2400" dirty="0">
                <a:solidFill>
                  <a:schemeClr val="bg1">
                    <a:lumMod val="8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作品初筛</a:t>
            </a:r>
            <a:r>
              <a:rPr lang="en-US" altLang="zh-CN" sz="28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 </a:t>
            </a:r>
            <a:endParaRPr lang="en-US" altLang="zh-CN" sz="24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algn="l">
              <a:lnSpc>
                <a:spcPct val="150000"/>
              </a:lnSpc>
            </a:pPr>
            <a:r>
              <a:rPr lang="en-US" altLang="zh-CN" sz="24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</a:t>
            </a:r>
            <a:endParaRPr lang="en-US" altLang="zh-CN" sz="24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589915" y="1276985"/>
            <a:ext cx="1554480" cy="36830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大赛赛程赛制</a:t>
            </a:r>
            <a:endParaRPr lang="zh-CN" altLang="en-US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grpSp>
        <p:nvGrpSpPr>
          <p:cNvPr id="45" name="组合 44"/>
          <p:cNvGrpSpPr/>
          <p:nvPr/>
        </p:nvGrpSpPr>
        <p:grpSpPr>
          <a:xfrm>
            <a:off x="601345" y="6157595"/>
            <a:ext cx="10989310" cy="368300"/>
            <a:chOff x="947" y="9010"/>
            <a:chExt cx="17306" cy="580"/>
          </a:xfrm>
        </p:grpSpPr>
        <p:cxnSp>
          <p:nvCxnSpPr>
            <p:cNvPr id="47" name="koppt-连接线"/>
            <p:cNvCxnSpPr/>
            <p:nvPr/>
          </p:nvCxnSpPr>
          <p:spPr>
            <a:xfrm>
              <a:off x="947" y="9020"/>
              <a:ext cx="17306" cy="0"/>
            </a:xfrm>
            <a:prstGeom prst="line">
              <a:avLst/>
            </a:prstGeom>
            <a:ln w="28575">
              <a:solidFill>
                <a:srgbClr val="C0C0C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7" name="koppt-文本框"/>
            <p:cNvSpPr/>
            <p:nvPr/>
          </p:nvSpPr>
          <p:spPr>
            <a:xfrm>
              <a:off x="962" y="9010"/>
              <a:ext cx="17156" cy="580"/>
            </a:xfrm>
            <a:prstGeom prst="rect">
              <a:avLst/>
            </a:prstGeom>
          </p:spPr>
          <p:txBody>
            <a:bodyPr wrap="square">
              <a:spAutoFit/>
            </a:bodyPr>
            <a:p>
              <a:pPr algn="ctr">
                <a:lnSpc>
                  <a:spcPct val="150000"/>
                </a:lnSpc>
              </a:pPr>
              <a:r>
                <a:rPr lang="zh-CN" altLang="en-US" sz="1200" dirty="0">
                  <a:solidFill>
                    <a:schemeClr val="tx2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+mn-ea"/>
                </a:rPr>
                <a:t>参赛选手通过大赛官网提交作品、省赛、复赛、全国区域赛评比选拔，产生1</a:t>
              </a:r>
              <a:r>
                <a:rPr lang="en-US" altLang="zh-CN" sz="1200" dirty="0">
                  <a:solidFill>
                    <a:schemeClr val="tx2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+mn-ea"/>
                </a:rPr>
                <a:t>3</a:t>
              </a:r>
              <a:r>
                <a:rPr lang="zh-CN" altLang="en-US" sz="1200" dirty="0">
                  <a:solidFill>
                    <a:schemeClr val="tx2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+mn-ea"/>
                </a:rPr>
                <a:t>组选手入围最终全国总决赛。</a:t>
              </a:r>
              <a:endParaRPr lang="zh-CN" altLang="en-US" sz="1200" dirty="0">
                <a:solidFill>
                  <a:schemeClr val="tx2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endParaRPr>
            </a:p>
          </p:txBody>
        </p:sp>
      </p:grpSp>
      <p:sp>
        <p:nvSpPr>
          <p:cNvPr id="610" name="www.koppt.cn"/>
          <p:cNvSpPr/>
          <p:nvPr/>
        </p:nvSpPr>
        <p:spPr>
          <a:xfrm>
            <a:off x="1048703" y="1645285"/>
            <a:ext cx="636905" cy="83185"/>
          </a:xfrm>
          <a:prstGeom prst="roundRect">
            <a:avLst>
              <a:gd name="adj" fmla="val 50000"/>
            </a:avLst>
          </a:prstGeom>
          <a:solidFill>
            <a:srgbClr val="F261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dirty="0">
              <a:solidFill>
                <a:schemeClr val="tx1"/>
              </a:solidFill>
              <a:latin typeface="思源黑体 CN Normal" panose="020B0400000000000000" pitchFamily="34" charset="-122"/>
              <a:ea typeface="思源黑体 CN Medium" panose="020B0600000000000000" pitchFamily="34" charset="-122"/>
              <a:sym typeface="思源黑体 CN Normal" panose="020B0400000000000000" pitchFamily="34" charset="-122"/>
            </a:endParaRPr>
          </a:p>
        </p:txBody>
      </p:sp>
      <p:sp>
        <p:nvSpPr>
          <p:cNvPr id="54" name="Freeform 1"/>
          <p:cNvSpPr>
            <a:spLocks noChangeArrowheads="1"/>
          </p:cNvSpPr>
          <p:nvPr/>
        </p:nvSpPr>
        <p:spPr bwMode="auto">
          <a:xfrm rot="10800000">
            <a:off x="2759075" y="2479040"/>
            <a:ext cx="225425" cy="351155"/>
          </a:xfrm>
          <a:custGeom>
            <a:avLst/>
            <a:gdLst>
              <a:gd name="T0" fmla="*/ 5999 w 6375"/>
              <a:gd name="T1" fmla="*/ 8218 h 9969"/>
              <a:gd name="T2" fmla="*/ 5999 w 6375"/>
              <a:gd name="T3" fmla="*/ 8218 h 9969"/>
              <a:gd name="T4" fmla="*/ 2750 w 6375"/>
              <a:gd name="T5" fmla="*/ 4969 h 9969"/>
              <a:gd name="T6" fmla="*/ 5999 w 6375"/>
              <a:gd name="T7" fmla="*/ 1750 h 9969"/>
              <a:gd name="T8" fmla="*/ 5999 w 6375"/>
              <a:gd name="T9" fmla="*/ 375 h 9969"/>
              <a:gd name="T10" fmla="*/ 4624 w 6375"/>
              <a:gd name="T11" fmla="*/ 375 h 9969"/>
              <a:gd name="T12" fmla="*/ 0 w 6375"/>
              <a:gd name="T13" fmla="*/ 4969 h 9969"/>
              <a:gd name="T14" fmla="*/ 4624 w 6375"/>
              <a:gd name="T15" fmla="*/ 9593 h 9969"/>
              <a:gd name="T16" fmla="*/ 5999 w 6375"/>
              <a:gd name="T17" fmla="*/ 9593 h 9969"/>
              <a:gd name="T18" fmla="*/ 6280 w 6375"/>
              <a:gd name="T19" fmla="*/ 8905 h 9969"/>
              <a:gd name="T20" fmla="*/ 5999 w 6375"/>
              <a:gd name="T21" fmla="*/ 8218 h 99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6375" h="9969">
                <a:moveTo>
                  <a:pt x="5999" y="8218"/>
                </a:moveTo>
                <a:lnTo>
                  <a:pt x="5999" y="8218"/>
                </a:lnTo>
                <a:cubicBezTo>
                  <a:pt x="2750" y="4969"/>
                  <a:pt x="2750" y="4969"/>
                  <a:pt x="2750" y="4969"/>
                </a:cubicBezTo>
                <a:cubicBezTo>
                  <a:pt x="5999" y="1750"/>
                  <a:pt x="5999" y="1750"/>
                  <a:pt x="5999" y="1750"/>
                </a:cubicBezTo>
                <a:cubicBezTo>
                  <a:pt x="6374" y="1375"/>
                  <a:pt x="6374" y="750"/>
                  <a:pt x="5999" y="375"/>
                </a:cubicBezTo>
                <a:cubicBezTo>
                  <a:pt x="5624" y="0"/>
                  <a:pt x="4999" y="0"/>
                  <a:pt x="4624" y="375"/>
                </a:cubicBezTo>
                <a:cubicBezTo>
                  <a:pt x="0" y="4969"/>
                  <a:pt x="0" y="4969"/>
                  <a:pt x="0" y="4969"/>
                </a:cubicBezTo>
                <a:cubicBezTo>
                  <a:pt x="4624" y="9593"/>
                  <a:pt x="4624" y="9593"/>
                  <a:pt x="4624" y="9593"/>
                </a:cubicBezTo>
                <a:cubicBezTo>
                  <a:pt x="4999" y="9968"/>
                  <a:pt x="5624" y="9968"/>
                  <a:pt x="5999" y="9593"/>
                </a:cubicBezTo>
                <a:cubicBezTo>
                  <a:pt x="6186" y="9405"/>
                  <a:pt x="6280" y="9155"/>
                  <a:pt x="6280" y="8905"/>
                </a:cubicBezTo>
                <a:cubicBezTo>
                  <a:pt x="6280" y="8655"/>
                  <a:pt x="6186" y="8405"/>
                  <a:pt x="5999" y="8218"/>
                </a:cubicBezTo>
              </a:path>
            </a:pathLst>
          </a:custGeom>
          <a:solidFill>
            <a:srgbClr val="546E7A"/>
          </a:solidFill>
          <a:ln>
            <a:noFill/>
          </a:ln>
          <a:effectLst/>
        </p:spPr>
        <p:txBody>
          <a:bodyPr wrap="none" lIns="121910" tIns="60955" rIns="121910" bIns="60955" anchor="ctr"/>
          <a:lstStyle/>
          <a:p>
            <a:pPr defTabSz="544195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075" dirty="0">
              <a:latin typeface="Roboto Light"/>
              <a:ea typeface="+mn-ea"/>
            </a:endParaRPr>
          </a:p>
        </p:txBody>
      </p:sp>
      <p:sp>
        <p:nvSpPr>
          <p:cNvPr id="70" name="Freeform 1"/>
          <p:cNvSpPr>
            <a:spLocks noChangeArrowheads="1"/>
          </p:cNvSpPr>
          <p:nvPr/>
        </p:nvSpPr>
        <p:spPr bwMode="auto">
          <a:xfrm rot="10800000">
            <a:off x="4119245" y="2479040"/>
            <a:ext cx="225425" cy="351155"/>
          </a:xfrm>
          <a:custGeom>
            <a:avLst/>
            <a:gdLst>
              <a:gd name="T0" fmla="*/ 5999 w 6375"/>
              <a:gd name="T1" fmla="*/ 8218 h 9969"/>
              <a:gd name="T2" fmla="*/ 5999 w 6375"/>
              <a:gd name="T3" fmla="*/ 8218 h 9969"/>
              <a:gd name="T4" fmla="*/ 2750 w 6375"/>
              <a:gd name="T5" fmla="*/ 4969 h 9969"/>
              <a:gd name="T6" fmla="*/ 5999 w 6375"/>
              <a:gd name="T7" fmla="*/ 1750 h 9969"/>
              <a:gd name="T8" fmla="*/ 5999 w 6375"/>
              <a:gd name="T9" fmla="*/ 375 h 9969"/>
              <a:gd name="T10" fmla="*/ 4624 w 6375"/>
              <a:gd name="T11" fmla="*/ 375 h 9969"/>
              <a:gd name="T12" fmla="*/ 0 w 6375"/>
              <a:gd name="T13" fmla="*/ 4969 h 9969"/>
              <a:gd name="T14" fmla="*/ 4624 w 6375"/>
              <a:gd name="T15" fmla="*/ 9593 h 9969"/>
              <a:gd name="T16" fmla="*/ 5999 w 6375"/>
              <a:gd name="T17" fmla="*/ 9593 h 9969"/>
              <a:gd name="T18" fmla="*/ 6280 w 6375"/>
              <a:gd name="T19" fmla="*/ 8905 h 9969"/>
              <a:gd name="T20" fmla="*/ 5999 w 6375"/>
              <a:gd name="T21" fmla="*/ 8218 h 99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6375" h="9969">
                <a:moveTo>
                  <a:pt x="5999" y="8218"/>
                </a:moveTo>
                <a:lnTo>
                  <a:pt x="5999" y="8218"/>
                </a:lnTo>
                <a:cubicBezTo>
                  <a:pt x="2750" y="4969"/>
                  <a:pt x="2750" y="4969"/>
                  <a:pt x="2750" y="4969"/>
                </a:cubicBezTo>
                <a:cubicBezTo>
                  <a:pt x="5999" y="1750"/>
                  <a:pt x="5999" y="1750"/>
                  <a:pt x="5999" y="1750"/>
                </a:cubicBezTo>
                <a:cubicBezTo>
                  <a:pt x="6374" y="1375"/>
                  <a:pt x="6374" y="750"/>
                  <a:pt x="5999" y="375"/>
                </a:cubicBezTo>
                <a:cubicBezTo>
                  <a:pt x="5624" y="0"/>
                  <a:pt x="4999" y="0"/>
                  <a:pt x="4624" y="375"/>
                </a:cubicBezTo>
                <a:cubicBezTo>
                  <a:pt x="0" y="4969"/>
                  <a:pt x="0" y="4969"/>
                  <a:pt x="0" y="4969"/>
                </a:cubicBezTo>
                <a:cubicBezTo>
                  <a:pt x="4624" y="9593"/>
                  <a:pt x="4624" y="9593"/>
                  <a:pt x="4624" y="9593"/>
                </a:cubicBezTo>
                <a:cubicBezTo>
                  <a:pt x="4999" y="9968"/>
                  <a:pt x="5624" y="9968"/>
                  <a:pt x="5999" y="9593"/>
                </a:cubicBezTo>
                <a:cubicBezTo>
                  <a:pt x="6186" y="9405"/>
                  <a:pt x="6280" y="9155"/>
                  <a:pt x="6280" y="8905"/>
                </a:cubicBezTo>
                <a:cubicBezTo>
                  <a:pt x="6280" y="8655"/>
                  <a:pt x="6186" y="8405"/>
                  <a:pt x="5999" y="8218"/>
                </a:cubicBezTo>
              </a:path>
            </a:pathLst>
          </a:custGeom>
          <a:solidFill>
            <a:srgbClr val="546E7A"/>
          </a:solidFill>
          <a:ln>
            <a:noFill/>
          </a:ln>
          <a:effectLst/>
        </p:spPr>
        <p:txBody>
          <a:bodyPr wrap="none" lIns="121910" tIns="60955" rIns="121910" bIns="60955" anchor="ctr"/>
          <a:lstStyle/>
          <a:p>
            <a:pPr defTabSz="544195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075" dirty="0">
              <a:latin typeface="Roboto Light"/>
              <a:ea typeface="+mn-ea"/>
            </a:endParaRPr>
          </a:p>
        </p:txBody>
      </p:sp>
      <p:sp>
        <p:nvSpPr>
          <p:cNvPr id="71" name="Freeform 1"/>
          <p:cNvSpPr>
            <a:spLocks noChangeArrowheads="1"/>
          </p:cNvSpPr>
          <p:nvPr/>
        </p:nvSpPr>
        <p:spPr bwMode="auto">
          <a:xfrm rot="10800000">
            <a:off x="6133465" y="2479040"/>
            <a:ext cx="224790" cy="351155"/>
          </a:xfrm>
          <a:custGeom>
            <a:avLst/>
            <a:gdLst>
              <a:gd name="T0" fmla="*/ 5999 w 6375"/>
              <a:gd name="T1" fmla="*/ 8218 h 9969"/>
              <a:gd name="T2" fmla="*/ 5999 w 6375"/>
              <a:gd name="T3" fmla="*/ 8218 h 9969"/>
              <a:gd name="T4" fmla="*/ 2750 w 6375"/>
              <a:gd name="T5" fmla="*/ 4969 h 9969"/>
              <a:gd name="T6" fmla="*/ 5999 w 6375"/>
              <a:gd name="T7" fmla="*/ 1750 h 9969"/>
              <a:gd name="T8" fmla="*/ 5999 w 6375"/>
              <a:gd name="T9" fmla="*/ 375 h 9969"/>
              <a:gd name="T10" fmla="*/ 4624 w 6375"/>
              <a:gd name="T11" fmla="*/ 375 h 9969"/>
              <a:gd name="T12" fmla="*/ 0 w 6375"/>
              <a:gd name="T13" fmla="*/ 4969 h 9969"/>
              <a:gd name="T14" fmla="*/ 4624 w 6375"/>
              <a:gd name="T15" fmla="*/ 9593 h 9969"/>
              <a:gd name="T16" fmla="*/ 5999 w 6375"/>
              <a:gd name="T17" fmla="*/ 9593 h 9969"/>
              <a:gd name="T18" fmla="*/ 6280 w 6375"/>
              <a:gd name="T19" fmla="*/ 8905 h 9969"/>
              <a:gd name="T20" fmla="*/ 5999 w 6375"/>
              <a:gd name="T21" fmla="*/ 8218 h 99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6375" h="9969">
                <a:moveTo>
                  <a:pt x="5999" y="8218"/>
                </a:moveTo>
                <a:lnTo>
                  <a:pt x="5999" y="8218"/>
                </a:lnTo>
                <a:cubicBezTo>
                  <a:pt x="2750" y="4969"/>
                  <a:pt x="2750" y="4969"/>
                  <a:pt x="2750" y="4969"/>
                </a:cubicBezTo>
                <a:cubicBezTo>
                  <a:pt x="5999" y="1750"/>
                  <a:pt x="5999" y="1750"/>
                  <a:pt x="5999" y="1750"/>
                </a:cubicBezTo>
                <a:cubicBezTo>
                  <a:pt x="6374" y="1375"/>
                  <a:pt x="6374" y="750"/>
                  <a:pt x="5999" y="375"/>
                </a:cubicBezTo>
                <a:cubicBezTo>
                  <a:pt x="5624" y="0"/>
                  <a:pt x="4999" y="0"/>
                  <a:pt x="4624" y="375"/>
                </a:cubicBezTo>
                <a:cubicBezTo>
                  <a:pt x="0" y="4969"/>
                  <a:pt x="0" y="4969"/>
                  <a:pt x="0" y="4969"/>
                </a:cubicBezTo>
                <a:cubicBezTo>
                  <a:pt x="4624" y="9593"/>
                  <a:pt x="4624" y="9593"/>
                  <a:pt x="4624" y="9593"/>
                </a:cubicBezTo>
                <a:cubicBezTo>
                  <a:pt x="4999" y="9968"/>
                  <a:pt x="5624" y="9968"/>
                  <a:pt x="5999" y="9593"/>
                </a:cubicBezTo>
                <a:cubicBezTo>
                  <a:pt x="6186" y="9405"/>
                  <a:pt x="6280" y="9155"/>
                  <a:pt x="6280" y="8905"/>
                </a:cubicBezTo>
                <a:cubicBezTo>
                  <a:pt x="6280" y="8655"/>
                  <a:pt x="6186" y="8405"/>
                  <a:pt x="5999" y="8218"/>
                </a:cubicBezTo>
              </a:path>
            </a:pathLst>
          </a:custGeom>
          <a:solidFill>
            <a:srgbClr val="546E7A"/>
          </a:solidFill>
          <a:ln>
            <a:noFill/>
          </a:ln>
          <a:effectLst/>
        </p:spPr>
        <p:txBody>
          <a:bodyPr wrap="none" lIns="121910" tIns="60955" rIns="121910" bIns="60955" anchor="ctr"/>
          <a:lstStyle/>
          <a:p>
            <a:pPr defTabSz="544195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075" dirty="0">
              <a:latin typeface="Roboto Light"/>
              <a:ea typeface="+mn-ea"/>
            </a:endParaRPr>
          </a:p>
        </p:txBody>
      </p:sp>
      <p:sp>
        <p:nvSpPr>
          <p:cNvPr id="73" name="Freeform 1"/>
          <p:cNvSpPr>
            <a:spLocks noChangeArrowheads="1"/>
          </p:cNvSpPr>
          <p:nvPr/>
        </p:nvSpPr>
        <p:spPr bwMode="auto">
          <a:xfrm rot="10800000">
            <a:off x="7501255" y="2479040"/>
            <a:ext cx="224790" cy="351155"/>
          </a:xfrm>
          <a:custGeom>
            <a:avLst/>
            <a:gdLst>
              <a:gd name="T0" fmla="*/ 5999 w 6375"/>
              <a:gd name="T1" fmla="*/ 8218 h 9969"/>
              <a:gd name="T2" fmla="*/ 5999 w 6375"/>
              <a:gd name="T3" fmla="*/ 8218 h 9969"/>
              <a:gd name="T4" fmla="*/ 2750 w 6375"/>
              <a:gd name="T5" fmla="*/ 4969 h 9969"/>
              <a:gd name="T6" fmla="*/ 5999 w 6375"/>
              <a:gd name="T7" fmla="*/ 1750 h 9969"/>
              <a:gd name="T8" fmla="*/ 5999 w 6375"/>
              <a:gd name="T9" fmla="*/ 375 h 9969"/>
              <a:gd name="T10" fmla="*/ 4624 w 6375"/>
              <a:gd name="T11" fmla="*/ 375 h 9969"/>
              <a:gd name="T12" fmla="*/ 0 w 6375"/>
              <a:gd name="T13" fmla="*/ 4969 h 9969"/>
              <a:gd name="T14" fmla="*/ 4624 w 6375"/>
              <a:gd name="T15" fmla="*/ 9593 h 9969"/>
              <a:gd name="T16" fmla="*/ 5999 w 6375"/>
              <a:gd name="T17" fmla="*/ 9593 h 9969"/>
              <a:gd name="T18" fmla="*/ 6280 w 6375"/>
              <a:gd name="T19" fmla="*/ 8905 h 9969"/>
              <a:gd name="T20" fmla="*/ 5999 w 6375"/>
              <a:gd name="T21" fmla="*/ 8218 h 99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6375" h="9969">
                <a:moveTo>
                  <a:pt x="5999" y="8218"/>
                </a:moveTo>
                <a:lnTo>
                  <a:pt x="5999" y="8218"/>
                </a:lnTo>
                <a:cubicBezTo>
                  <a:pt x="2750" y="4969"/>
                  <a:pt x="2750" y="4969"/>
                  <a:pt x="2750" y="4969"/>
                </a:cubicBezTo>
                <a:cubicBezTo>
                  <a:pt x="5999" y="1750"/>
                  <a:pt x="5999" y="1750"/>
                  <a:pt x="5999" y="1750"/>
                </a:cubicBezTo>
                <a:cubicBezTo>
                  <a:pt x="6374" y="1375"/>
                  <a:pt x="6374" y="750"/>
                  <a:pt x="5999" y="375"/>
                </a:cubicBezTo>
                <a:cubicBezTo>
                  <a:pt x="5624" y="0"/>
                  <a:pt x="4999" y="0"/>
                  <a:pt x="4624" y="375"/>
                </a:cubicBezTo>
                <a:cubicBezTo>
                  <a:pt x="0" y="4969"/>
                  <a:pt x="0" y="4969"/>
                  <a:pt x="0" y="4969"/>
                </a:cubicBezTo>
                <a:cubicBezTo>
                  <a:pt x="4624" y="9593"/>
                  <a:pt x="4624" y="9593"/>
                  <a:pt x="4624" y="9593"/>
                </a:cubicBezTo>
                <a:cubicBezTo>
                  <a:pt x="4999" y="9968"/>
                  <a:pt x="5624" y="9968"/>
                  <a:pt x="5999" y="9593"/>
                </a:cubicBezTo>
                <a:cubicBezTo>
                  <a:pt x="6186" y="9405"/>
                  <a:pt x="6280" y="9155"/>
                  <a:pt x="6280" y="8905"/>
                </a:cubicBezTo>
                <a:cubicBezTo>
                  <a:pt x="6280" y="8655"/>
                  <a:pt x="6186" y="8405"/>
                  <a:pt x="5999" y="8218"/>
                </a:cubicBezTo>
              </a:path>
            </a:pathLst>
          </a:custGeom>
          <a:solidFill>
            <a:srgbClr val="546E7A"/>
          </a:solidFill>
          <a:ln>
            <a:noFill/>
          </a:ln>
          <a:effectLst/>
        </p:spPr>
        <p:txBody>
          <a:bodyPr wrap="none" lIns="121910" tIns="60955" rIns="121910" bIns="60955" anchor="ctr"/>
          <a:lstStyle/>
          <a:p>
            <a:pPr defTabSz="544195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075" dirty="0">
              <a:latin typeface="Roboto Light"/>
              <a:ea typeface="+mn-ea"/>
            </a:endParaRPr>
          </a:p>
        </p:txBody>
      </p:sp>
      <p:cxnSp>
        <p:nvCxnSpPr>
          <p:cNvPr id="81" name="Straight Connector 8"/>
          <p:cNvCxnSpPr/>
          <p:nvPr/>
        </p:nvCxnSpPr>
        <p:spPr>
          <a:xfrm>
            <a:off x="1864995" y="3486785"/>
            <a:ext cx="0" cy="988060"/>
          </a:xfrm>
          <a:prstGeom prst="line">
            <a:avLst/>
          </a:prstGeom>
          <a:ln w="12700" cmpd="sng">
            <a:gradFill>
              <a:gsLst>
                <a:gs pos="0">
                  <a:srgbClr val="FFB000"/>
                </a:gs>
                <a:gs pos="100000">
                  <a:srgbClr val="FF0000"/>
                </a:gs>
              </a:gsLst>
              <a:lin ang="5400000" scaled="1"/>
            </a:gradFill>
            <a:tailEnd type="oval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5" name="Straight Connector 90"/>
          <p:cNvCxnSpPr/>
          <p:nvPr/>
        </p:nvCxnSpPr>
        <p:spPr>
          <a:xfrm>
            <a:off x="3561715" y="3381375"/>
            <a:ext cx="0" cy="462915"/>
          </a:xfrm>
          <a:prstGeom prst="line">
            <a:avLst/>
          </a:prstGeom>
          <a:ln w="12700" cmpd="sng">
            <a:gradFill>
              <a:gsLst>
                <a:gs pos="0">
                  <a:srgbClr val="63DFFF"/>
                </a:gs>
                <a:gs pos="100000">
                  <a:srgbClr val="08ACF3"/>
                </a:gs>
              </a:gsLst>
              <a:lin ang="5400000" scaled="1"/>
            </a:gradFill>
            <a:tailEnd type="oval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9" name="Straight Connector 94"/>
          <p:cNvCxnSpPr/>
          <p:nvPr/>
        </p:nvCxnSpPr>
        <p:spPr>
          <a:xfrm>
            <a:off x="5258435" y="3486150"/>
            <a:ext cx="0" cy="988695"/>
          </a:xfrm>
          <a:prstGeom prst="line">
            <a:avLst/>
          </a:prstGeom>
          <a:ln w="12700" cmpd="sng">
            <a:gradFill>
              <a:gsLst>
                <a:gs pos="0">
                  <a:srgbClr val="FFB000"/>
                </a:gs>
                <a:gs pos="100000">
                  <a:srgbClr val="FF0000"/>
                </a:gs>
              </a:gsLst>
              <a:lin ang="5400000" scaled="1"/>
            </a:gradFill>
            <a:tailEnd type="oval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3" name="Straight Connector 98"/>
          <p:cNvCxnSpPr/>
          <p:nvPr/>
        </p:nvCxnSpPr>
        <p:spPr>
          <a:xfrm>
            <a:off x="6955155" y="3381375"/>
            <a:ext cx="0" cy="462915"/>
          </a:xfrm>
          <a:prstGeom prst="line">
            <a:avLst/>
          </a:prstGeom>
          <a:ln w="12700" cmpd="sng">
            <a:gradFill>
              <a:gsLst>
                <a:gs pos="0">
                  <a:srgbClr val="63DFFF"/>
                </a:gs>
                <a:gs pos="100000">
                  <a:srgbClr val="08ACF3"/>
                </a:gs>
              </a:gsLst>
              <a:lin ang="5400000" scaled="1"/>
            </a:gradFill>
            <a:tailEnd type="oval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7" name="Straight Connector 102"/>
          <p:cNvCxnSpPr/>
          <p:nvPr/>
        </p:nvCxnSpPr>
        <p:spPr>
          <a:xfrm>
            <a:off x="8653145" y="3486785"/>
            <a:ext cx="0" cy="988060"/>
          </a:xfrm>
          <a:prstGeom prst="line">
            <a:avLst/>
          </a:prstGeom>
          <a:ln w="12700" cmpd="sng">
            <a:gradFill>
              <a:gsLst>
                <a:gs pos="0">
                  <a:srgbClr val="FFB000"/>
                </a:gs>
                <a:gs pos="100000">
                  <a:srgbClr val="FF0000"/>
                </a:gs>
              </a:gsLst>
              <a:lin ang="5400000" scaled="1"/>
            </a:gradFill>
            <a:tailEnd type="oval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Freeform 1"/>
          <p:cNvSpPr>
            <a:spLocks noChangeArrowheads="1"/>
          </p:cNvSpPr>
          <p:nvPr/>
        </p:nvSpPr>
        <p:spPr bwMode="auto">
          <a:xfrm rot="10800000">
            <a:off x="9531985" y="2479040"/>
            <a:ext cx="224790" cy="351155"/>
          </a:xfrm>
          <a:custGeom>
            <a:avLst/>
            <a:gdLst>
              <a:gd name="T0" fmla="*/ 5999 w 6375"/>
              <a:gd name="T1" fmla="*/ 8218 h 9969"/>
              <a:gd name="T2" fmla="*/ 5999 w 6375"/>
              <a:gd name="T3" fmla="*/ 8218 h 9969"/>
              <a:gd name="T4" fmla="*/ 2750 w 6375"/>
              <a:gd name="T5" fmla="*/ 4969 h 9969"/>
              <a:gd name="T6" fmla="*/ 5999 w 6375"/>
              <a:gd name="T7" fmla="*/ 1750 h 9969"/>
              <a:gd name="T8" fmla="*/ 5999 w 6375"/>
              <a:gd name="T9" fmla="*/ 375 h 9969"/>
              <a:gd name="T10" fmla="*/ 4624 w 6375"/>
              <a:gd name="T11" fmla="*/ 375 h 9969"/>
              <a:gd name="T12" fmla="*/ 0 w 6375"/>
              <a:gd name="T13" fmla="*/ 4969 h 9969"/>
              <a:gd name="T14" fmla="*/ 4624 w 6375"/>
              <a:gd name="T15" fmla="*/ 9593 h 9969"/>
              <a:gd name="T16" fmla="*/ 5999 w 6375"/>
              <a:gd name="T17" fmla="*/ 9593 h 9969"/>
              <a:gd name="T18" fmla="*/ 6280 w 6375"/>
              <a:gd name="T19" fmla="*/ 8905 h 9969"/>
              <a:gd name="T20" fmla="*/ 5999 w 6375"/>
              <a:gd name="T21" fmla="*/ 8218 h 99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6375" h="9969">
                <a:moveTo>
                  <a:pt x="5999" y="8218"/>
                </a:moveTo>
                <a:lnTo>
                  <a:pt x="5999" y="8218"/>
                </a:lnTo>
                <a:cubicBezTo>
                  <a:pt x="2750" y="4969"/>
                  <a:pt x="2750" y="4969"/>
                  <a:pt x="2750" y="4969"/>
                </a:cubicBezTo>
                <a:cubicBezTo>
                  <a:pt x="5999" y="1750"/>
                  <a:pt x="5999" y="1750"/>
                  <a:pt x="5999" y="1750"/>
                </a:cubicBezTo>
                <a:cubicBezTo>
                  <a:pt x="6374" y="1375"/>
                  <a:pt x="6374" y="750"/>
                  <a:pt x="5999" y="375"/>
                </a:cubicBezTo>
                <a:cubicBezTo>
                  <a:pt x="5624" y="0"/>
                  <a:pt x="4999" y="0"/>
                  <a:pt x="4624" y="375"/>
                </a:cubicBezTo>
                <a:cubicBezTo>
                  <a:pt x="0" y="4969"/>
                  <a:pt x="0" y="4969"/>
                  <a:pt x="0" y="4969"/>
                </a:cubicBezTo>
                <a:cubicBezTo>
                  <a:pt x="4624" y="9593"/>
                  <a:pt x="4624" y="9593"/>
                  <a:pt x="4624" y="9593"/>
                </a:cubicBezTo>
                <a:cubicBezTo>
                  <a:pt x="4999" y="9968"/>
                  <a:pt x="5624" y="9968"/>
                  <a:pt x="5999" y="9593"/>
                </a:cubicBezTo>
                <a:cubicBezTo>
                  <a:pt x="6186" y="9405"/>
                  <a:pt x="6280" y="9155"/>
                  <a:pt x="6280" y="8905"/>
                </a:cubicBezTo>
                <a:cubicBezTo>
                  <a:pt x="6280" y="8655"/>
                  <a:pt x="6186" y="8405"/>
                  <a:pt x="5999" y="8218"/>
                </a:cubicBezTo>
              </a:path>
            </a:pathLst>
          </a:custGeom>
          <a:solidFill>
            <a:srgbClr val="546E7A"/>
          </a:solidFill>
          <a:ln>
            <a:noFill/>
          </a:ln>
          <a:effectLst/>
        </p:spPr>
        <p:txBody>
          <a:bodyPr wrap="none" lIns="121910" tIns="60955" rIns="121910" bIns="60955" anchor="ctr"/>
          <a:lstStyle/>
          <a:p>
            <a:pPr defTabSz="544195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075" dirty="0">
              <a:latin typeface="Roboto Light"/>
              <a:ea typeface="+mn-ea"/>
            </a:endParaRPr>
          </a:p>
        </p:txBody>
      </p:sp>
      <p:cxnSp>
        <p:nvCxnSpPr>
          <p:cNvPr id="10" name="Straight Connector 98"/>
          <p:cNvCxnSpPr/>
          <p:nvPr/>
        </p:nvCxnSpPr>
        <p:spPr>
          <a:xfrm>
            <a:off x="10350500" y="3381375"/>
            <a:ext cx="0" cy="462915"/>
          </a:xfrm>
          <a:prstGeom prst="line">
            <a:avLst/>
          </a:prstGeom>
          <a:ln w="12700" cmpd="sng">
            <a:gradFill>
              <a:gsLst>
                <a:gs pos="0">
                  <a:srgbClr val="63DFFF"/>
                </a:gs>
                <a:gs pos="100000">
                  <a:srgbClr val="08ACF3"/>
                </a:gs>
              </a:gsLst>
              <a:lin ang="5400000" scaled="1"/>
            </a:gradFill>
            <a:tailEnd type="oval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0" name="koppt-文本框"/>
          <p:cNvSpPr/>
          <p:nvPr/>
        </p:nvSpPr>
        <p:spPr>
          <a:xfrm>
            <a:off x="1259205" y="4630420"/>
            <a:ext cx="1211580" cy="461645"/>
          </a:xfrm>
          <a:prstGeom prst="rect">
            <a:avLst/>
          </a:prstGeom>
        </p:spPr>
        <p:txBody>
          <a:bodyPr wrap="square" lIns="0" tIns="0" rIns="0" bIns="0">
            <a:spAutoFit/>
          </a:bodyPr>
          <a:p>
            <a:pPr algn="just">
              <a:lnSpc>
                <a:spcPct val="150000"/>
              </a:lnSpc>
            </a:pPr>
            <a:r>
              <a:rPr lang="zh-CN" altLang="en-US" sz="1000" dirty="0">
                <a:solidFill>
                  <a:schemeClr val="tx2"/>
                </a:solidFill>
                <a:latin typeface="微软雅黑" panose="020B0503020204020204" charset="-122"/>
                <a:ea typeface="微软雅黑" panose="020B0503020204020204" charset="-122"/>
              </a:rPr>
              <a:t>参赛选手通过大赛官网进行报名。</a:t>
            </a:r>
            <a:endParaRPr lang="zh-CN" altLang="en-US" sz="1000" dirty="0">
              <a:solidFill>
                <a:schemeClr val="tx2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82" name="koppt-文本框"/>
          <p:cNvSpPr/>
          <p:nvPr/>
        </p:nvSpPr>
        <p:spPr>
          <a:xfrm>
            <a:off x="2820670" y="3940175"/>
            <a:ext cx="1481455" cy="923290"/>
          </a:xfrm>
          <a:prstGeom prst="rect">
            <a:avLst/>
          </a:prstGeom>
        </p:spPr>
        <p:txBody>
          <a:bodyPr wrap="square" lIns="0" tIns="0" rIns="0" bIns="0">
            <a:spAutoFit/>
          </a:bodyPr>
          <a:p>
            <a:pPr algn="just">
              <a:lnSpc>
                <a:spcPct val="150000"/>
              </a:lnSpc>
            </a:pPr>
            <a:r>
              <a:rPr lang="zh-CN" altLang="en-US" sz="1000" dirty="0">
                <a:solidFill>
                  <a:schemeClr val="tx2"/>
                </a:solidFill>
                <a:latin typeface="微软雅黑" panose="020B0503020204020204" charset="-122"/>
                <a:ea typeface="微软雅黑" panose="020B0503020204020204" charset="-122"/>
              </a:rPr>
              <a:t>将通过线上直播、线下进校园等方式开展宣讲，同时在大赛官方公众号进行图文预热及图文宣传。</a:t>
            </a:r>
            <a:endParaRPr lang="zh-CN" altLang="en-US" sz="1000" dirty="0">
              <a:solidFill>
                <a:schemeClr val="tx2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83" name="koppt-文本框"/>
          <p:cNvSpPr/>
          <p:nvPr/>
        </p:nvSpPr>
        <p:spPr>
          <a:xfrm>
            <a:off x="4457065" y="4627245"/>
            <a:ext cx="1603375" cy="1153795"/>
          </a:xfrm>
          <a:prstGeom prst="rect">
            <a:avLst/>
          </a:prstGeom>
        </p:spPr>
        <p:txBody>
          <a:bodyPr wrap="square" lIns="0" tIns="0" rIns="0" bIns="0">
            <a:spAutoFit/>
          </a:bodyPr>
          <a:p>
            <a:pPr algn="just">
              <a:lnSpc>
                <a:spcPct val="150000"/>
              </a:lnSpc>
            </a:pPr>
            <a:r>
              <a:rPr lang="zh-CN" altLang="en-US" sz="1000" dirty="0">
                <a:solidFill>
                  <a:schemeClr val="tx2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由工商银行各分行组织省级比赛，评选优秀</a:t>
            </a:r>
            <a:r>
              <a:rPr lang="zh-CN" altLang="en-US" sz="1000" dirty="0">
                <a:solidFill>
                  <a:schemeClr val="tx2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作品进入复赛，并根据分行作品数量酌情增加入选名额，最终将有200组左右选手进入复赛。</a:t>
            </a:r>
            <a:endParaRPr lang="zh-CN" altLang="en-US" sz="1000" dirty="0">
              <a:solidFill>
                <a:schemeClr val="tx2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84" name="koppt-文本框"/>
          <p:cNvSpPr/>
          <p:nvPr/>
        </p:nvSpPr>
        <p:spPr>
          <a:xfrm>
            <a:off x="6192520" y="3923665"/>
            <a:ext cx="1526540" cy="692150"/>
          </a:xfrm>
          <a:prstGeom prst="rect">
            <a:avLst/>
          </a:prstGeom>
        </p:spPr>
        <p:txBody>
          <a:bodyPr wrap="square" lIns="0" tIns="0" rIns="0" bIns="0">
            <a:spAutoFit/>
          </a:bodyPr>
          <a:p>
            <a:pPr algn="just">
              <a:lnSpc>
                <a:spcPct val="150000"/>
              </a:lnSpc>
            </a:pPr>
            <a:r>
              <a:rPr lang="zh-CN" altLang="en-US" sz="1000" dirty="0">
                <a:solidFill>
                  <a:schemeClr val="tx2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由总行专家评审团进行复赛作品评审，产生晋级全国区域赛及全国鼓励奖获奖选手。</a:t>
            </a:r>
            <a:endParaRPr lang="zh-CN" altLang="en-US" sz="1000" dirty="0">
              <a:solidFill>
                <a:schemeClr val="tx2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86" name="koppt-文本框"/>
          <p:cNvSpPr/>
          <p:nvPr/>
        </p:nvSpPr>
        <p:spPr>
          <a:xfrm>
            <a:off x="7931785" y="4646930"/>
            <a:ext cx="1527810" cy="1153795"/>
          </a:xfrm>
          <a:prstGeom prst="rect">
            <a:avLst/>
          </a:prstGeom>
        </p:spPr>
        <p:txBody>
          <a:bodyPr wrap="square" lIns="0" tIns="0" rIns="0" bIns="0">
            <a:spAutoFit/>
          </a:bodyPr>
          <a:p>
            <a:pPr algn="just">
              <a:lnSpc>
                <a:spcPct val="150000"/>
              </a:lnSpc>
            </a:pPr>
            <a:r>
              <a:rPr lang="zh-CN" altLang="en-US" sz="1000" dirty="0">
                <a:solidFill>
                  <a:schemeClr val="tx2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各区域</a:t>
            </a:r>
            <a:r>
              <a:rPr lang="zh-CN" altLang="en-US" sz="1000" dirty="0">
                <a:solidFill>
                  <a:schemeClr val="tx2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组织专家评审团</a:t>
            </a:r>
            <a:r>
              <a:rPr lang="zh-CN" altLang="en-US" sz="1000" dirty="0">
                <a:solidFill>
                  <a:schemeClr val="tx2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开展评审及选手比拼通过评审会，产生晋级全国</a:t>
            </a:r>
            <a:r>
              <a:rPr lang="zh-CN" sz="1000" dirty="0">
                <a:solidFill>
                  <a:schemeClr val="tx2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总决赛的</a:t>
            </a:r>
            <a:r>
              <a:rPr lang="en-US" altLang="zh-CN" sz="1000" dirty="0">
                <a:solidFill>
                  <a:schemeClr val="tx2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13</a:t>
            </a:r>
            <a:r>
              <a:rPr lang="zh-CN" altLang="en-US" sz="1000" dirty="0">
                <a:solidFill>
                  <a:schemeClr val="tx2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组选手，并产生全国三等奖、全国优秀奖。</a:t>
            </a:r>
            <a:endParaRPr lang="zh-CN" altLang="en-US" sz="1000" dirty="0">
              <a:solidFill>
                <a:schemeClr val="tx2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87" name="koppt-文本框"/>
          <p:cNvSpPr/>
          <p:nvPr/>
        </p:nvSpPr>
        <p:spPr>
          <a:xfrm>
            <a:off x="9668510" y="3923665"/>
            <a:ext cx="1363980" cy="923290"/>
          </a:xfrm>
          <a:prstGeom prst="rect">
            <a:avLst/>
          </a:prstGeom>
        </p:spPr>
        <p:txBody>
          <a:bodyPr wrap="square" lIns="0" tIns="0" rIns="0" bIns="0">
            <a:spAutoFit/>
          </a:bodyPr>
          <a:p>
            <a:pPr algn="just">
              <a:lnSpc>
                <a:spcPct val="150000"/>
              </a:lnSpc>
            </a:pPr>
            <a:r>
              <a:rPr lang="zh-CN" altLang="en-US" sz="1000" dirty="0">
                <a:solidFill>
                  <a:schemeClr val="tx2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总决赛1</a:t>
            </a:r>
            <a:r>
              <a:rPr lang="en-US" altLang="zh-CN" sz="1000" dirty="0">
                <a:solidFill>
                  <a:schemeClr val="tx2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3</a:t>
            </a:r>
            <a:r>
              <a:rPr lang="zh-CN" altLang="en-US" sz="1000" dirty="0">
                <a:solidFill>
                  <a:schemeClr val="tx2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名参赛选手将通过现场舞台展示、创新作品展示、评委提问等环节现场决出名次。</a:t>
            </a:r>
            <a:endParaRPr lang="zh-CN" altLang="en-US" sz="1000" dirty="0">
              <a:solidFill>
                <a:schemeClr val="tx2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88" name="koppt-文本框"/>
          <p:cNvSpPr/>
          <p:nvPr/>
        </p:nvSpPr>
        <p:spPr>
          <a:xfrm>
            <a:off x="1100455" y="2339023"/>
            <a:ext cx="1506220" cy="368935"/>
          </a:xfrm>
          <a:prstGeom prst="rect">
            <a:avLst/>
          </a:prstGeom>
        </p:spPr>
        <p:txBody>
          <a:bodyPr wrap="square" lIns="0" tIns="0" rIns="0" bIns="0">
            <a:spAutoFit/>
          </a:bodyPr>
          <a:p>
            <a:pPr algn="ctr" fontAlgn="auto">
              <a:lnSpc>
                <a:spcPct val="150000"/>
              </a:lnSpc>
            </a:pPr>
            <a:r>
              <a:rPr lang="zh-CN" altLang="en-US" sz="1600" dirty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作品征集</a:t>
            </a:r>
            <a:endParaRPr lang="zh-CN" altLang="en-US" sz="1600" dirty="0">
              <a:solidFill>
                <a:srgbClr val="C00000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90" name="koppt-文本框"/>
          <p:cNvSpPr/>
          <p:nvPr/>
        </p:nvSpPr>
        <p:spPr>
          <a:xfrm>
            <a:off x="2902585" y="2402205"/>
            <a:ext cx="1347470" cy="492125"/>
          </a:xfrm>
          <a:prstGeom prst="rect">
            <a:avLst/>
          </a:prstGeom>
        </p:spPr>
        <p:txBody>
          <a:bodyPr wrap="square" lIns="0" tIns="0" rIns="0" bIns="0">
            <a:spAutoFit/>
          </a:bodyPr>
          <a:p>
            <a:pPr algn="ctr" fontAlgn="auto">
              <a:lnSpc>
                <a:spcPct val="100000"/>
              </a:lnSpc>
            </a:pPr>
            <a:r>
              <a:rPr lang="zh-CN" altLang="en-US" sz="1600" dirty="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全国</a:t>
            </a:r>
            <a:endParaRPr lang="zh-CN" altLang="en-US" sz="1600" dirty="0">
              <a:solidFill>
                <a:srgbClr val="0070C0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algn="ctr" fontAlgn="auto">
              <a:lnSpc>
                <a:spcPct val="100000"/>
              </a:lnSpc>
            </a:pPr>
            <a:r>
              <a:rPr lang="zh-CN" altLang="en-US" sz="1600" dirty="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宣讲</a:t>
            </a:r>
            <a:endParaRPr lang="zh-CN" altLang="en-US" sz="1600" dirty="0">
              <a:solidFill>
                <a:srgbClr val="0070C0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91" name="koppt-文本框"/>
          <p:cNvSpPr/>
          <p:nvPr/>
        </p:nvSpPr>
        <p:spPr>
          <a:xfrm>
            <a:off x="4508500" y="2339023"/>
            <a:ext cx="1506220" cy="368935"/>
          </a:xfrm>
          <a:prstGeom prst="rect">
            <a:avLst/>
          </a:prstGeom>
        </p:spPr>
        <p:txBody>
          <a:bodyPr wrap="square" lIns="0" tIns="0" rIns="0" bIns="0">
            <a:spAutoFit/>
          </a:bodyPr>
          <a:p>
            <a:pPr algn="ctr" fontAlgn="auto">
              <a:lnSpc>
                <a:spcPct val="150000"/>
              </a:lnSpc>
            </a:pPr>
            <a:r>
              <a:rPr lang="zh-CN" altLang="en-US" sz="1600" dirty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省赛</a:t>
            </a:r>
            <a:endParaRPr lang="zh-CN" altLang="en-US" sz="1600" dirty="0">
              <a:solidFill>
                <a:srgbClr val="C00000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92" name="koppt-文本框"/>
          <p:cNvSpPr/>
          <p:nvPr/>
        </p:nvSpPr>
        <p:spPr>
          <a:xfrm>
            <a:off x="6184900" y="2463800"/>
            <a:ext cx="1506220" cy="368935"/>
          </a:xfrm>
          <a:prstGeom prst="rect">
            <a:avLst/>
          </a:prstGeom>
        </p:spPr>
        <p:txBody>
          <a:bodyPr wrap="square" lIns="0" tIns="0" rIns="0" bIns="0">
            <a:spAutoFit/>
          </a:bodyPr>
          <a:p>
            <a:pPr algn="ctr" fontAlgn="auto">
              <a:lnSpc>
                <a:spcPct val="150000"/>
              </a:lnSpc>
            </a:pPr>
            <a:r>
              <a:rPr lang="zh-CN" altLang="en-US" sz="1600" dirty="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复赛</a:t>
            </a:r>
            <a:endParaRPr lang="zh-CN" altLang="en-US" sz="1600" dirty="0">
              <a:solidFill>
                <a:srgbClr val="0070C0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94" name="koppt-文本框"/>
          <p:cNvSpPr/>
          <p:nvPr/>
        </p:nvSpPr>
        <p:spPr>
          <a:xfrm>
            <a:off x="7889240" y="2155508"/>
            <a:ext cx="1506220" cy="738505"/>
          </a:xfrm>
          <a:prstGeom prst="rect">
            <a:avLst/>
          </a:prstGeom>
        </p:spPr>
        <p:txBody>
          <a:bodyPr wrap="square" lIns="0" tIns="0" rIns="0" bIns="0">
            <a:spAutoFit/>
          </a:bodyPr>
          <a:p>
            <a:pPr algn="ctr" fontAlgn="auto">
              <a:lnSpc>
                <a:spcPct val="150000"/>
              </a:lnSpc>
            </a:pPr>
            <a:r>
              <a:rPr lang="zh-CN" altLang="en-US" sz="1600" dirty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全国</a:t>
            </a:r>
            <a:endParaRPr lang="zh-CN" altLang="en-US" sz="1600" dirty="0">
              <a:solidFill>
                <a:srgbClr val="C00000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algn="ctr" fontAlgn="auto">
              <a:lnSpc>
                <a:spcPct val="150000"/>
              </a:lnSpc>
            </a:pPr>
            <a:r>
              <a:rPr lang="zh-CN" altLang="en-US" sz="1600" dirty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区域赛</a:t>
            </a:r>
            <a:endParaRPr lang="zh-CN" altLang="en-US" sz="1600" dirty="0">
              <a:solidFill>
                <a:srgbClr val="C00000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95" name="koppt-文本框"/>
          <p:cNvSpPr/>
          <p:nvPr/>
        </p:nvSpPr>
        <p:spPr>
          <a:xfrm>
            <a:off x="9601835" y="2402205"/>
            <a:ext cx="1506220" cy="492125"/>
          </a:xfrm>
          <a:prstGeom prst="rect">
            <a:avLst/>
          </a:prstGeom>
        </p:spPr>
        <p:txBody>
          <a:bodyPr wrap="square" lIns="0" tIns="0" rIns="0" bIns="0">
            <a:spAutoFit/>
          </a:bodyPr>
          <a:p>
            <a:pPr algn="ctr" fontAlgn="auto">
              <a:lnSpc>
                <a:spcPct val="100000"/>
              </a:lnSpc>
            </a:pPr>
            <a:r>
              <a:rPr lang="zh-CN" altLang="en-US" sz="1600" dirty="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全国</a:t>
            </a:r>
            <a:endParaRPr lang="zh-CN" altLang="en-US" sz="1600" dirty="0">
              <a:solidFill>
                <a:srgbClr val="0070C0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algn="ctr" fontAlgn="auto">
              <a:lnSpc>
                <a:spcPct val="100000"/>
              </a:lnSpc>
            </a:pPr>
            <a:r>
              <a:rPr lang="zh-CN" altLang="en-US" sz="1600" dirty="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总决赛</a:t>
            </a:r>
            <a:endParaRPr lang="zh-CN" altLang="en-US" sz="1600" dirty="0">
              <a:solidFill>
                <a:srgbClr val="0070C0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文本框 18"/>
          <p:cNvSpPr txBox="1"/>
          <p:nvPr/>
        </p:nvSpPr>
        <p:spPr>
          <a:xfrm>
            <a:off x="537845" y="1096010"/>
            <a:ext cx="1402080" cy="46037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pPr algn="l"/>
            <a:r>
              <a:rPr lang="zh-CN" altLang="en-US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奖励制度</a:t>
            </a:r>
            <a:endParaRPr lang="en-US" altLang="zh-CN" sz="2400" b="1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20" name="www.koppt.cn"/>
          <p:cNvSpPr/>
          <p:nvPr/>
        </p:nvSpPr>
        <p:spPr>
          <a:xfrm>
            <a:off x="819468" y="1645285"/>
            <a:ext cx="636905" cy="83185"/>
          </a:xfrm>
          <a:prstGeom prst="roundRect">
            <a:avLst>
              <a:gd name="adj" fmla="val 50000"/>
            </a:avLst>
          </a:prstGeom>
          <a:solidFill>
            <a:srgbClr val="F261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id-ID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sym typeface="思源黑体 CN Normal" panose="020B0400000000000000" pitchFamily="34" charset="-122"/>
            </a:endParaRPr>
          </a:p>
        </p:txBody>
      </p:sp>
      <p:sp>
        <p:nvSpPr>
          <p:cNvPr id="272" name="Shape 272"/>
          <p:cNvSpPr/>
          <p:nvPr/>
        </p:nvSpPr>
        <p:spPr>
          <a:xfrm>
            <a:off x="7807681" y="2008386"/>
            <a:ext cx="189154" cy="246158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txBody>
          <a:bodyPr wrap="none" lIns="0" tIns="0" rIns="0" bIns="0" numCol="1" anchor="ctr">
            <a:spAutoFit/>
          </a:bodyPr>
          <a:lstStyle>
            <a:lvl1pPr>
              <a:defRPr sz="3000">
                <a:solidFill>
                  <a:srgbClr val="FFFFFF"/>
                </a:solidFill>
                <a:latin typeface="FontAwesome"/>
                <a:ea typeface="FontAwesome"/>
                <a:cs typeface="FontAwesome"/>
                <a:sym typeface="FontAwesome"/>
              </a:defRPr>
            </a:lvl1pPr>
          </a:lstStyle>
          <a:p>
            <a:pPr lvl="0">
              <a:lnSpc>
                <a:spcPct val="120000"/>
              </a:lnSpc>
              <a:defRPr sz="1800">
                <a:solidFill>
                  <a:srgbClr val="000000"/>
                </a:solidFill>
              </a:defRPr>
            </a:pPr>
            <a:r>
              <a:rPr lang="en-US" sz="1335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01</a:t>
            </a:r>
            <a:endParaRPr sz="1335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282" name="Shape 282"/>
          <p:cNvSpPr/>
          <p:nvPr/>
        </p:nvSpPr>
        <p:spPr>
          <a:xfrm>
            <a:off x="7810867" y="4797024"/>
            <a:ext cx="189154" cy="246158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txBody>
          <a:bodyPr wrap="none" lIns="0" tIns="0" rIns="0" bIns="0" numCol="1" anchor="ctr">
            <a:spAutoFit/>
          </a:bodyPr>
          <a:lstStyle>
            <a:lvl1pPr>
              <a:defRPr sz="3000">
                <a:solidFill>
                  <a:srgbClr val="FFFFFF"/>
                </a:solidFill>
                <a:latin typeface="FontAwesome"/>
                <a:ea typeface="FontAwesome"/>
                <a:cs typeface="FontAwesome"/>
                <a:sym typeface="FontAwesome"/>
              </a:defRPr>
            </a:lvl1pPr>
          </a:lstStyle>
          <a:p>
            <a:pPr lvl="0">
              <a:lnSpc>
                <a:spcPct val="120000"/>
              </a:lnSpc>
              <a:defRPr sz="1800">
                <a:solidFill>
                  <a:srgbClr val="000000"/>
                </a:solidFill>
              </a:defRPr>
            </a:pPr>
            <a:r>
              <a:rPr lang="en-US" sz="1335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03</a:t>
            </a:r>
            <a:endParaRPr sz="1335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287" name="Shape 287"/>
          <p:cNvSpPr/>
          <p:nvPr/>
        </p:nvSpPr>
        <p:spPr>
          <a:xfrm>
            <a:off x="7800792" y="5324565"/>
            <a:ext cx="189154" cy="246158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txBody>
          <a:bodyPr wrap="none" lIns="0" tIns="0" rIns="0" bIns="0" numCol="1" anchor="ctr">
            <a:spAutoFit/>
          </a:bodyPr>
          <a:lstStyle>
            <a:lvl1pPr>
              <a:defRPr sz="3000">
                <a:solidFill>
                  <a:srgbClr val="FFFFFF"/>
                </a:solidFill>
                <a:latin typeface="FontAwesome"/>
                <a:ea typeface="FontAwesome"/>
                <a:cs typeface="FontAwesome"/>
                <a:sym typeface="FontAwesome"/>
              </a:defRPr>
            </a:lvl1pPr>
          </a:lstStyle>
          <a:p>
            <a:pPr lvl="0">
              <a:lnSpc>
                <a:spcPct val="120000"/>
              </a:lnSpc>
              <a:defRPr sz="1800">
                <a:solidFill>
                  <a:srgbClr val="000000"/>
                </a:solidFill>
              </a:defRPr>
            </a:pPr>
            <a:r>
              <a:rPr lang="en-US" sz="1335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04</a:t>
            </a:r>
            <a:endParaRPr sz="1335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32" name="TextBox 18"/>
          <p:cNvSpPr txBox="1"/>
          <p:nvPr/>
        </p:nvSpPr>
        <p:spPr>
          <a:xfrm flipH="1">
            <a:off x="8329295" y="2223770"/>
            <a:ext cx="3216910" cy="10604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fontAlgn="auto">
              <a:lnSpc>
                <a:spcPct val="150000"/>
              </a:lnSpc>
            </a:pPr>
            <a:r>
              <a:rPr lang="zh-CN" altLang="en-US" sz="14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思源黑体 CN Normal" panose="020B0400000000000000" pitchFamily="34" charset="-122"/>
              </a:rPr>
              <a:t>进入全国区域赛的优秀作品主创团队成员将进入工行招聘绿色通道，工行将向团队成员提供行内实习机会。</a:t>
            </a:r>
            <a:endParaRPr lang="zh-CN" altLang="en-US" sz="1400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21" name="TextBox 18"/>
          <p:cNvSpPr txBox="1"/>
          <p:nvPr/>
        </p:nvSpPr>
        <p:spPr>
          <a:xfrm flipH="1">
            <a:off x="8329295" y="3736340"/>
            <a:ext cx="3216910" cy="106045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l" fontAlgn="auto">
              <a:lnSpc>
                <a:spcPct val="150000"/>
              </a:lnSpc>
            </a:pPr>
            <a:r>
              <a:rPr lang="zh-CN" altLang="en-US" sz="14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思源黑体 CN Normal" panose="020B0400000000000000" pitchFamily="34" charset="-122"/>
              </a:rPr>
              <a:t>符合工行招聘录用条件，且实习期间表现优异的学生，在通过统一笔试后，可直接获得工行offer。</a:t>
            </a:r>
            <a:endParaRPr lang="zh-CN" altLang="en-US" sz="1400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7463790" y="2456180"/>
            <a:ext cx="596900" cy="596900"/>
            <a:chOff x="10813" y="4400"/>
            <a:chExt cx="940" cy="940"/>
          </a:xfrm>
        </p:grpSpPr>
        <p:sp>
          <p:nvSpPr>
            <p:cNvPr id="7" name="koppt-圆形"/>
            <p:cNvSpPr/>
            <p:nvPr/>
          </p:nvSpPr>
          <p:spPr>
            <a:xfrm>
              <a:off x="10813" y="4400"/>
              <a:ext cx="941" cy="941"/>
            </a:xfrm>
            <a:prstGeom prst="ellipse">
              <a:avLst/>
            </a:prstGeom>
            <a:gradFill>
              <a:gsLst>
                <a:gs pos="0">
                  <a:srgbClr val="FF745D"/>
                </a:gs>
                <a:gs pos="100000">
                  <a:srgbClr val="DD3014"/>
                </a:gs>
              </a:gsLst>
              <a:lin ang="5400000" scaled="0"/>
            </a:gradFill>
            <a:ln w="12700" cap="flat">
              <a:noFill/>
              <a:prstDash val="solid"/>
              <a:round/>
            </a:ln>
            <a:effectLst/>
          </p:spPr>
          <p:txBody>
            <a:bodyPr wrap="square" lIns="60959" tIns="60959" rIns="60959" bIns="60959" numCol="1" anchor="ctr">
              <a:noAutofit/>
            </a:bodyPr>
            <a:p>
              <a:pPr marL="0" marR="0" lvl="0" indent="0" algn="ctr" defTabSz="410845" rtl="0" eaLnBrk="1" fontAlgn="auto" latinLnBrk="0" hangingPunct="0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>
                  <a:solidFill>
                    <a:srgbClr val="8F98A7"/>
                  </a:solidFill>
                  <a:uFill>
                    <a:solidFill>
                      <a:srgbClr val="8F98A7"/>
                    </a:solidFill>
                  </a:uFill>
                  <a:latin typeface="+mn-lt"/>
                  <a:ea typeface="+mn-ea"/>
                  <a:cs typeface="+mn-cs"/>
                  <a:sym typeface="Helvetica" panose="020B0604020202030204"/>
                </a:defRPr>
              </a:pPr>
              <a:endParaRPr kumimoji="0" sz="2135" b="0" i="0" u="none" strike="noStrike" kern="0" cap="none" spc="0" normalizeH="0" baseline="0" noProof="0">
                <a:ln>
                  <a:noFill/>
                </a:ln>
                <a:solidFill>
                  <a:srgbClr val="8F98A7"/>
                </a:solidFill>
                <a:effectLst/>
                <a:uLnTx/>
                <a:uFill>
                  <a:solidFill>
                    <a:srgbClr val="8F98A7"/>
                  </a:solidFill>
                </a:uFill>
                <a:latin typeface="微软雅黑" panose="020B0503020204020204" charset="-122"/>
                <a:ea typeface="微软雅黑" panose="020B0503020204020204" charset="-122"/>
                <a:sym typeface="思源黑体 CN Normal" panose="020B0400000000000000" pitchFamily="34" charset="-122"/>
              </a:endParaRPr>
            </a:p>
          </p:txBody>
        </p:sp>
        <p:pic>
          <p:nvPicPr>
            <p:cNvPr id="35" name="图片 34" descr="用户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10994" y="4581"/>
              <a:ext cx="579" cy="579"/>
            </a:xfrm>
            <a:prstGeom prst="rect">
              <a:avLst/>
            </a:prstGeom>
          </p:spPr>
        </p:pic>
      </p:grpSp>
      <p:sp>
        <p:nvSpPr>
          <p:cNvPr id="18" name="矩形 13"/>
          <p:cNvSpPr/>
          <p:nvPr>
            <p:custDataLst>
              <p:tags r:id="rId2"/>
            </p:custDataLst>
          </p:nvPr>
        </p:nvSpPr>
        <p:spPr>
          <a:xfrm>
            <a:off x="514985" y="2127885"/>
            <a:ext cx="11118850" cy="426910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+mn-lt"/>
                <a:ea typeface="+mn-ea"/>
                <a:sym typeface="Calibri" panose="020F0502020204030204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sym typeface="Calibri" panose="020F0502020204030204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+mn-lt"/>
                <a:ea typeface="+mn-ea"/>
                <a:sym typeface="Calibri" panose="020F0502020204030204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sym typeface="Calibri" panose="020F0502020204030204" charset="0"/>
              </a:defRPr>
            </a:lvl5pPr>
          </a:lstStyle>
          <a:p>
            <a:pPr marL="0" lvl="0" indent="0">
              <a:lnSpc>
                <a:spcPct val="150000"/>
              </a:lnSpc>
              <a:buFont typeface="+mj-ea"/>
              <a:buNone/>
            </a:pPr>
            <a:r>
              <a:rPr sz="20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总决赛荣获特等奖主创团队（2组）：30,000元大赛奖金</a:t>
            </a:r>
            <a:endParaRPr sz="2000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marL="0" lvl="0" indent="0">
              <a:lnSpc>
                <a:spcPct val="150000"/>
              </a:lnSpc>
              <a:buFont typeface="+mj-ea"/>
              <a:buNone/>
            </a:pPr>
            <a:r>
              <a:rPr sz="20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总决赛荣获一等奖主创团队（4组）：20,000元大赛奖金</a:t>
            </a:r>
            <a:endParaRPr sz="2000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marL="0" lvl="0" indent="0">
              <a:lnSpc>
                <a:spcPct val="150000"/>
              </a:lnSpc>
              <a:buFont typeface="+mj-ea"/>
              <a:buNone/>
            </a:pPr>
            <a:r>
              <a:rPr sz="20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总决赛荣获二等奖主创团队（7组）：10,000元大赛奖金</a:t>
            </a:r>
            <a:endParaRPr sz="2000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marL="0" lvl="0" indent="0">
              <a:lnSpc>
                <a:spcPct val="150000"/>
              </a:lnSpc>
              <a:buFont typeface="+mj-ea"/>
              <a:buNone/>
            </a:pPr>
            <a:r>
              <a:rPr sz="20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全国赛荣获三等奖主创团队（17组）：4000元大赛奖金</a:t>
            </a:r>
            <a:endParaRPr sz="2000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marL="0" lvl="0" indent="0">
              <a:lnSpc>
                <a:spcPct val="150000"/>
              </a:lnSpc>
              <a:buFont typeface="+mj-ea"/>
              <a:buNone/>
            </a:pPr>
            <a:r>
              <a:rPr sz="20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全国赛荣获优秀奖主创团队（22组）：3000元大赛奖金</a:t>
            </a:r>
            <a:endParaRPr sz="2000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marL="0" lvl="0" indent="0">
              <a:lnSpc>
                <a:spcPct val="150000"/>
              </a:lnSpc>
              <a:buFont typeface="+mj-ea"/>
              <a:buNone/>
            </a:pPr>
            <a:endParaRPr sz="2000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marL="0" lvl="0" indent="0">
              <a:lnSpc>
                <a:spcPct val="150000"/>
              </a:lnSpc>
              <a:buFont typeface="+mj-ea"/>
              <a:buNone/>
            </a:pPr>
            <a:r>
              <a:rPr sz="20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除以上奖项外，对全国赛阶段表现优异的队伍将授予鼓励奖。</a:t>
            </a:r>
            <a:r>
              <a:rPr lang="zh-CN" sz="20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进入全国赛</a:t>
            </a:r>
            <a:r>
              <a:rPr lang="en-US" altLang="zh-CN" sz="20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100</a:t>
            </a:r>
            <a:r>
              <a:rPr lang="zh-CN" altLang="en-US" sz="20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强</a:t>
            </a:r>
            <a:r>
              <a:rPr lang="zh-CN" sz="20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选手均将获得大赛证书。</a:t>
            </a:r>
            <a:endParaRPr lang="zh-CN" sz="2000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6" name="文本框 5"/>
          <p:cNvSpPr txBox="1"/>
          <p:nvPr>
            <p:custDataLst>
              <p:tags r:id="rId3"/>
            </p:custDataLst>
          </p:nvPr>
        </p:nvSpPr>
        <p:spPr>
          <a:xfrm>
            <a:off x="902970" y="-45902"/>
            <a:ext cx="4404360" cy="129159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l">
              <a:lnSpc>
                <a:spcPct val="150000"/>
              </a:lnSpc>
            </a:pPr>
            <a:r>
              <a:rPr sz="2400" dirty="0">
                <a:solidFill>
                  <a:schemeClr val="bg1">
                    <a:lumMod val="8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大赛宗旨</a:t>
            </a:r>
            <a:r>
              <a:rPr lang="en-US" sz="2400" dirty="0">
                <a:solidFill>
                  <a:schemeClr val="bg1">
                    <a:lumMod val="8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 </a:t>
            </a:r>
            <a:r>
              <a:rPr lang="en-US" altLang="zh-CN" sz="2400" dirty="0">
                <a:solidFill>
                  <a:schemeClr val="bg1">
                    <a:lumMod val="8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 </a:t>
            </a:r>
            <a:r>
              <a:rPr lang="zh-CN" altLang="en-US" sz="2400" dirty="0">
                <a:solidFill>
                  <a:schemeClr val="bg1">
                    <a:lumMod val="8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大赛成果</a:t>
            </a:r>
            <a:r>
              <a:rPr lang="en-US" altLang="zh-CN" sz="2400" dirty="0">
                <a:solidFill>
                  <a:schemeClr val="bg1">
                    <a:lumMod val="8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  </a:t>
            </a:r>
            <a:r>
              <a:rPr sz="28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大赛信息</a:t>
            </a:r>
            <a:endParaRPr sz="24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algn="l">
              <a:lnSpc>
                <a:spcPct val="150000"/>
              </a:lnSpc>
            </a:pPr>
            <a:r>
              <a:rPr lang="en-US" altLang="zh-CN" sz="24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</a:t>
            </a:r>
            <a:endParaRPr lang="en-US" altLang="zh-CN" sz="24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grpSp>
        <p:nvGrpSpPr>
          <p:cNvPr id="15" name="组合 14"/>
          <p:cNvGrpSpPr/>
          <p:nvPr/>
        </p:nvGrpSpPr>
        <p:grpSpPr>
          <a:xfrm>
            <a:off x="7463790" y="3918585"/>
            <a:ext cx="596900" cy="596900"/>
            <a:chOff x="10813" y="4400"/>
            <a:chExt cx="940" cy="940"/>
          </a:xfrm>
        </p:grpSpPr>
        <p:sp>
          <p:nvSpPr>
            <p:cNvPr id="16" name="koppt-圆形"/>
            <p:cNvSpPr/>
            <p:nvPr>
              <p:custDataLst>
                <p:tags r:id="rId4"/>
              </p:custDataLst>
            </p:nvPr>
          </p:nvSpPr>
          <p:spPr>
            <a:xfrm>
              <a:off x="10813" y="4400"/>
              <a:ext cx="941" cy="941"/>
            </a:xfrm>
            <a:prstGeom prst="ellipse">
              <a:avLst/>
            </a:prstGeom>
            <a:gradFill>
              <a:gsLst>
                <a:gs pos="0">
                  <a:srgbClr val="FF745D"/>
                </a:gs>
                <a:gs pos="100000">
                  <a:srgbClr val="DD3014"/>
                </a:gs>
              </a:gsLst>
              <a:lin ang="5400000" scaled="0"/>
            </a:gradFill>
            <a:ln w="12700" cap="flat">
              <a:noFill/>
              <a:prstDash val="solid"/>
              <a:round/>
            </a:ln>
            <a:effectLst/>
          </p:spPr>
          <p:txBody>
            <a:bodyPr wrap="square" lIns="60959" tIns="60959" rIns="60959" bIns="60959" numCol="1" anchor="ctr">
              <a:noAutofit/>
            </a:bodyPr>
            <a:p>
              <a:pPr marL="0" marR="0" lvl="0" indent="0" algn="ctr" defTabSz="410845" rtl="0" eaLnBrk="1" fontAlgn="auto" latinLnBrk="0" hangingPunct="0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>
                  <a:solidFill>
                    <a:srgbClr val="8F98A7"/>
                  </a:solidFill>
                  <a:uFill>
                    <a:solidFill>
                      <a:srgbClr val="8F98A7"/>
                    </a:solidFill>
                  </a:uFill>
                  <a:latin typeface="+mn-lt"/>
                  <a:ea typeface="+mn-ea"/>
                  <a:cs typeface="+mn-cs"/>
                  <a:sym typeface="Helvetica" panose="020B0604020202030204"/>
                </a:defRPr>
              </a:pPr>
              <a:endParaRPr kumimoji="0" sz="2135" b="0" i="0" u="none" strike="noStrike" kern="0" cap="none" spc="0" normalizeH="0" baseline="0" noProof="0">
                <a:ln>
                  <a:noFill/>
                </a:ln>
                <a:solidFill>
                  <a:srgbClr val="8F98A7"/>
                </a:solidFill>
                <a:effectLst/>
                <a:uLnTx/>
                <a:uFill>
                  <a:solidFill>
                    <a:srgbClr val="8F98A7"/>
                  </a:solidFill>
                </a:uFill>
                <a:latin typeface="微软雅黑" panose="020B0503020204020204" charset="-122"/>
                <a:ea typeface="微软雅黑" panose="020B0503020204020204" charset="-122"/>
                <a:sym typeface="思源黑体 CN Normal" panose="020B0400000000000000" pitchFamily="34" charset="-122"/>
              </a:endParaRPr>
            </a:p>
          </p:txBody>
        </p:sp>
        <p:pic>
          <p:nvPicPr>
            <p:cNvPr id="17" name="图片 16" descr="用户"/>
            <p:cNvPicPr>
              <a:picLocks noChangeAspect="1"/>
            </p:cNvPicPr>
            <p:nvPr>
              <p:custDataLst>
                <p:tags r:id="rId5"/>
              </p:custDataLst>
            </p:nvPr>
          </p:nvPicPr>
          <p:blipFill>
            <a:blip r:embed="rId1"/>
            <a:stretch>
              <a:fillRect/>
            </a:stretch>
          </p:blipFill>
          <p:spPr>
            <a:xfrm>
              <a:off x="10994" y="4581"/>
              <a:ext cx="579" cy="579"/>
            </a:xfrm>
            <a:prstGeom prst="rect">
              <a:avLst/>
            </a:prstGeom>
          </p:spPr>
        </p:pic>
      </p:grpSp>
    </p:spTree>
  </p:cSld>
  <p:clrMapOvr>
    <a:masterClrMapping/>
  </p:clrMapOvr>
  <p:timing>
    <p:tnLst>
      <p:par>
        <p:cTn id="1" dur="indefinite" restart="never" fill="hold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38735" y="-36195"/>
            <a:ext cx="12192000" cy="6858000"/>
          </a:xfrm>
          <a:prstGeom prst="rect">
            <a:avLst/>
          </a:prstGeom>
        </p:spPr>
      </p:pic>
      <p:sp>
        <p:nvSpPr>
          <p:cNvPr id="15" name="文本框 14"/>
          <p:cNvSpPr txBox="1"/>
          <p:nvPr/>
        </p:nvSpPr>
        <p:spPr>
          <a:xfrm>
            <a:off x="911860" y="-45267"/>
            <a:ext cx="4634865" cy="129159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l">
              <a:lnSpc>
                <a:spcPct val="150000"/>
              </a:lnSpc>
            </a:pPr>
            <a:r>
              <a:rPr lang="zh-CN" altLang="en-US" sz="28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大赛规划</a:t>
            </a:r>
            <a:r>
              <a:rPr lang="en-US" altLang="zh-CN" sz="2400" dirty="0">
                <a:solidFill>
                  <a:schemeClr val="bg1">
                    <a:lumMod val="8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 </a:t>
            </a:r>
            <a:r>
              <a:rPr lang="zh-CN" sz="2400" dirty="0">
                <a:solidFill>
                  <a:schemeClr val="bg1">
                    <a:lumMod val="8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报名环节及</a:t>
            </a:r>
            <a:r>
              <a:rPr lang="zh-CN" sz="2400" dirty="0">
                <a:solidFill>
                  <a:schemeClr val="bg1">
                    <a:lumMod val="8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作品初筛</a:t>
            </a:r>
            <a:r>
              <a:rPr lang="en-US" altLang="zh-CN" sz="28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 </a:t>
            </a:r>
            <a:endParaRPr lang="en-US" altLang="zh-CN" sz="24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algn="l">
              <a:lnSpc>
                <a:spcPct val="150000"/>
              </a:lnSpc>
            </a:pPr>
            <a:r>
              <a:rPr lang="en-US" sz="2400" dirty="0">
                <a:solidFill>
                  <a:schemeClr val="bg1">
                    <a:lumMod val="8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  </a:t>
            </a:r>
            <a:r>
              <a:rPr lang="en-US" altLang="zh-CN" sz="24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</a:t>
            </a:r>
            <a:endParaRPr lang="en-US" altLang="zh-CN" sz="24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779145" y="1052195"/>
            <a:ext cx="2754630" cy="46037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r>
              <a:rPr lang="zh-CN" altLang="en-US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特色活动</a:t>
            </a:r>
            <a:r>
              <a:rPr lang="en-US" altLang="zh-CN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-</a:t>
            </a:r>
            <a:r>
              <a:rPr lang="zh-CN" altLang="en-US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卡面设计</a:t>
            </a:r>
            <a:endParaRPr lang="zh-CN" altLang="en-US" sz="2400" b="1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610" name="www.koppt.cn"/>
          <p:cNvSpPr/>
          <p:nvPr/>
        </p:nvSpPr>
        <p:spPr>
          <a:xfrm>
            <a:off x="1048703" y="1645285"/>
            <a:ext cx="636905" cy="83185"/>
          </a:xfrm>
          <a:prstGeom prst="roundRect">
            <a:avLst>
              <a:gd name="adj" fmla="val 50000"/>
            </a:avLst>
          </a:prstGeom>
          <a:solidFill>
            <a:srgbClr val="F261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dirty="0">
              <a:solidFill>
                <a:schemeClr val="tx1"/>
              </a:solidFill>
              <a:latin typeface="思源黑体 CN Normal" panose="020B0400000000000000" pitchFamily="34" charset="-122"/>
              <a:ea typeface="思源黑体 CN Medium" panose="020B0600000000000000" pitchFamily="34" charset="-122"/>
              <a:sym typeface="思源黑体 CN Normal" panose="020B0400000000000000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442720" y="2072640"/>
            <a:ext cx="10198100" cy="46037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indent="0" fontAlgn="auto">
              <a:lnSpc>
                <a:spcPct val="150000"/>
              </a:lnSpc>
            </a:pPr>
            <a:r>
              <a:rPr lang="zh-CN" sz="1600" b="1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卡面设计特色活动</a:t>
            </a:r>
            <a:r>
              <a:rPr lang="zh-CN" altLang="en-US" sz="1600" b="1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，报名环节及作品上传均通过大赛官方网站进行。</a:t>
            </a:r>
            <a:endParaRPr lang="zh-CN" sz="1600" b="1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442720" y="2533015"/>
            <a:ext cx="8771890" cy="378460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just" fontAlgn="auto">
              <a:lnSpc>
                <a:spcPct val="150000"/>
              </a:lnSpc>
            </a:pPr>
            <a:r>
              <a:rPr lang="zh-CN" altLang="zh-CN" sz="1600" b="1" spc="15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参与形式：</a:t>
            </a:r>
            <a:r>
              <a:rPr lang="en-US" altLang="zh-CN" sz="1600" dirty="0">
                <a:latin typeface="微软雅黑" panose="020B0503020204020204" charset="-122"/>
                <a:ea typeface="微软雅黑" panose="020B0503020204020204" charset="-122"/>
                <a:cs typeface="思源黑体 CN Normal" panose="020B0400000000000000" pitchFamily="34" charset="-122"/>
                <a:sym typeface="+mn-ea"/>
              </a:rPr>
              <a:t>工行杯大赛官网</a:t>
            </a:r>
            <a:r>
              <a:rPr lang="zh-CN" altLang="en-US" sz="1600" dirty="0">
                <a:latin typeface="微软雅黑" panose="020B0503020204020204" charset="-122"/>
                <a:ea typeface="微软雅黑" panose="020B0503020204020204" charset="-122"/>
                <a:cs typeface="思源黑体 CN Normal" panose="020B0400000000000000" pitchFamily="34" charset="-122"/>
                <a:sym typeface="+mn-ea"/>
              </a:rPr>
              <a:t>报名后，通过个人中心提交作品。</a:t>
            </a:r>
            <a:endParaRPr lang="zh-CN" altLang="en-US" sz="1600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cs typeface="思源黑体 CN Normal" panose="020B0400000000000000" pitchFamily="34" charset="-122"/>
              <a:sym typeface="+mn-ea"/>
            </a:endParaRPr>
          </a:p>
          <a:p>
            <a:pPr algn="just" fontAlgn="auto">
              <a:lnSpc>
                <a:spcPct val="150000"/>
              </a:lnSpc>
            </a:pPr>
            <a:r>
              <a:rPr lang="zh-CN" altLang="zh-CN" sz="1600" b="1" spc="15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时间规划：</a:t>
            </a:r>
            <a:endParaRPr lang="zh-CN" altLang="zh-CN" sz="1600" b="1" spc="150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pPr algn="just" fontAlgn="auto">
              <a:lnSpc>
                <a:spcPct val="150000"/>
              </a:lnSpc>
            </a:pPr>
            <a:r>
              <a:rPr lang="en-US" altLang="zh-CN" sz="1600" dirty="0">
                <a:latin typeface="微软雅黑" panose="020B0503020204020204" charset="-122"/>
                <a:ea typeface="微软雅黑" panose="020B0503020204020204" charset="-122"/>
                <a:cs typeface="思源黑体 CN Normal" panose="020B0400000000000000" pitchFamily="34" charset="-122"/>
                <a:sym typeface="+mn-ea"/>
              </a:rPr>
              <a:t>2023</a:t>
            </a:r>
            <a:r>
              <a:rPr lang="zh-CN" altLang="en-US" sz="1600" dirty="0">
                <a:latin typeface="微软雅黑" panose="020B0503020204020204" charset="-122"/>
                <a:ea typeface="微软雅黑" panose="020B0503020204020204" charset="-122"/>
                <a:cs typeface="思源黑体 CN Normal" panose="020B0400000000000000" pitchFamily="34" charset="-122"/>
                <a:sym typeface="+mn-ea"/>
              </a:rPr>
              <a:t>年</a:t>
            </a:r>
            <a:r>
              <a:rPr lang="en-US" sz="1600" dirty="0">
                <a:latin typeface="微软雅黑" panose="020B0503020204020204" charset="-122"/>
                <a:ea typeface="微软雅黑" panose="020B0503020204020204" charset="-122"/>
                <a:cs typeface="思源黑体 CN Normal" panose="020B0400000000000000" pitchFamily="34" charset="-122"/>
                <a:sym typeface="+mn-ea"/>
              </a:rPr>
              <a:t>9-10</a:t>
            </a:r>
            <a:r>
              <a:rPr lang="zh-CN" altLang="en-US" sz="1600" dirty="0">
                <a:latin typeface="微软雅黑" panose="020B0503020204020204" charset="-122"/>
                <a:ea typeface="微软雅黑" panose="020B0503020204020204" charset="-122"/>
                <a:cs typeface="思源黑体 CN Normal" panose="020B0400000000000000" pitchFamily="34" charset="-122"/>
                <a:sym typeface="+mn-ea"/>
              </a:rPr>
              <a:t>月</a:t>
            </a:r>
            <a:r>
              <a:rPr lang="en-US" altLang="zh-CN" sz="1600" dirty="0">
                <a:latin typeface="微软雅黑" panose="020B0503020204020204" charset="-122"/>
                <a:ea typeface="微软雅黑" panose="020B0503020204020204" charset="-122"/>
                <a:cs typeface="思源黑体 CN Normal" panose="020B0400000000000000" pitchFamily="34" charset="-122"/>
                <a:sym typeface="+mn-ea"/>
              </a:rPr>
              <a:t>      </a:t>
            </a:r>
            <a:r>
              <a:rPr lang="zh-CN" altLang="en-US" sz="1600" dirty="0">
                <a:latin typeface="微软雅黑" panose="020B0503020204020204" charset="-122"/>
                <a:ea typeface="微软雅黑" panose="020B0503020204020204" charset="-122"/>
                <a:cs typeface="思源黑体 CN Normal" panose="020B0400000000000000" pitchFamily="34" charset="-122"/>
                <a:sym typeface="+mn-ea"/>
              </a:rPr>
              <a:t>作品提交，按设计规范在大赛官网通过</a:t>
            </a:r>
            <a:r>
              <a:rPr lang="en-US" altLang="zh-CN" sz="1600" dirty="0">
                <a:latin typeface="微软雅黑" panose="020B0503020204020204" charset="-122"/>
                <a:ea typeface="微软雅黑" panose="020B0503020204020204" charset="-122"/>
                <a:cs typeface="思源黑体 CN Normal" panose="020B0400000000000000" pitchFamily="34" charset="-122"/>
                <a:sym typeface="+mn-ea"/>
              </a:rPr>
              <a:t>“</a:t>
            </a:r>
            <a:r>
              <a:rPr lang="zh-CN" altLang="en-US" sz="1600" dirty="0">
                <a:latin typeface="微软雅黑" panose="020B0503020204020204" charset="-122"/>
                <a:ea typeface="微软雅黑" panose="020B0503020204020204" charset="-122"/>
                <a:cs typeface="思源黑体 CN Normal" panose="020B0400000000000000" pitchFamily="34" charset="-122"/>
                <a:sym typeface="+mn-ea"/>
              </a:rPr>
              <a:t>我的设计</a:t>
            </a:r>
            <a:r>
              <a:rPr lang="en-US" altLang="zh-CN" sz="1600" dirty="0">
                <a:latin typeface="微软雅黑" panose="020B0503020204020204" charset="-122"/>
                <a:ea typeface="微软雅黑" panose="020B0503020204020204" charset="-122"/>
                <a:cs typeface="思源黑体 CN Normal" panose="020B0400000000000000" pitchFamily="34" charset="-122"/>
                <a:sym typeface="+mn-ea"/>
              </a:rPr>
              <a:t>”</a:t>
            </a:r>
            <a:r>
              <a:rPr lang="zh-CN" altLang="en-US" sz="1600" dirty="0">
                <a:latin typeface="微软雅黑" panose="020B0503020204020204" charset="-122"/>
                <a:ea typeface="微软雅黑" panose="020B0503020204020204" charset="-122"/>
                <a:cs typeface="思源黑体 CN Normal" panose="020B0400000000000000" pitchFamily="34" charset="-122"/>
                <a:sym typeface="+mn-ea"/>
              </a:rPr>
              <a:t>页面进行作品上传</a:t>
            </a:r>
            <a:endParaRPr lang="zh-CN" altLang="zh-CN" sz="1600" b="1" spc="150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pPr algn="just" fontAlgn="auto">
              <a:lnSpc>
                <a:spcPct val="150000"/>
              </a:lnSpc>
            </a:pPr>
            <a:r>
              <a:rPr lang="en-US" altLang="zh-CN" sz="1600" dirty="0">
                <a:latin typeface="微软雅黑" panose="020B0503020204020204" charset="-122"/>
                <a:ea typeface="微软雅黑" panose="020B0503020204020204" charset="-122"/>
                <a:cs typeface="思源黑体 CN Normal" panose="020B0400000000000000" pitchFamily="34" charset="-122"/>
                <a:sym typeface="+mn-ea"/>
              </a:rPr>
              <a:t>2023</a:t>
            </a:r>
            <a:r>
              <a:rPr lang="zh-CN" altLang="en-US" sz="1600" dirty="0">
                <a:latin typeface="微软雅黑" panose="020B0503020204020204" charset="-122"/>
                <a:ea typeface="微软雅黑" panose="020B0503020204020204" charset="-122"/>
                <a:cs typeface="思源黑体 CN Normal" panose="020B0400000000000000" pitchFamily="34" charset="-122"/>
                <a:sym typeface="+mn-ea"/>
              </a:rPr>
              <a:t>年</a:t>
            </a:r>
            <a:r>
              <a:rPr lang="en-US" altLang="zh-CN" sz="1600" dirty="0">
                <a:latin typeface="微软雅黑" panose="020B0503020204020204" charset="-122"/>
                <a:ea typeface="微软雅黑" panose="020B0503020204020204" charset="-122"/>
                <a:cs typeface="思源黑体 CN Normal" panose="020B0400000000000000" pitchFamily="34" charset="-122"/>
                <a:sym typeface="+mn-ea"/>
              </a:rPr>
              <a:t>11</a:t>
            </a:r>
            <a:r>
              <a:rPr lang="zh-CN" altLang="en-US" sz="1600" dirty="0">
                <a:latin typeface="微软雅黑" panose="020B0503020204020204" charset="-122"/>
                <a:ea typeface="微软雅黑" panose="020B0503020204020204" charset="-122"/>
                <a:cs typeface="思源黑体 CN Normal" panose="020B0400000000000000" pitchFamily="34" charset="-122"/>
                <a:sym typeface="+mn-ea"/>
              </a:rPr>
              <a:t>月上旬</a:t>
            </a:r>
            <a:r>
              <a:rPr lang="en-US" altLang="zh-CN" sz="1600" dirty="0">
                <a:latin typeface="微软雅黑" panose="020B0503020204020204" charset="-122"/>
                <a:ea typeface="微软雅黑" panose="020B0503020204020204" charset="-122"/>
                <a:cs typeface="思源黑体 CN Normal" panose="020B0400000000000000" pitchFamily="34" charset="-122"/>
                <a:sym typeface="+mn-ea"/>
              </a:rPr>
              <a:t>   </a:t>
            </a:r>
            <a:r>
              <a:rPr lang="zh-CN" altLang="en-US" sz="1600" dirty="0">
                <a:latin typeface="微软雅黑" panose="020B0503020204020204" charset="-122"/>
                <a:ea typeface="微软雅黑" panose="020B0503020204020204" charset="-122"/>
                <a:cs typeface="思源黑体 CN Normal" panose="020B0400000000000000" pitchFamily="34" charset="-122"/>
                <a:sym typeface="+mn-ea"/>
              </a:rPr>
              <a:t>初步海选（内部评审形式），选拔出</a:t>
            </a:r>
            <a:r>
              <a:rPr lang="en-US" altLang="zh-CN" sz="1600" dirty="0">
                <a:latin typeface="微软雅黑" panose="020B0503020204020204" charset="-122"/>
                <a:ea typeface="微软雅黑" panose="020B0503020204020204" charset="-122"/>
                <a:cs typeface="思源黑体 CN Normal" panose="020B0400000000000000" pitchFamily="34" charset="-122"/>
                <a:sym typeface="+mn-ea"/>
              </a:rPr>
              <a:t>2</a:t>
            </a:r>
            <a:r>
              <a:rPr lang="en-US" altLang="zh-CN" sz="1600" dirty="0">
                <a:latin typeface="微软雅黑" panose="020B0503020204020204" charset="-122"/>
                <a:ea typeface="微软雅黑" panose="020B0503020204020204" charset="-122"/>
                <a:cs typeface="思源黑体 CN Normal" panose="020B0400000000000000" pitchFamily="34" charset="-122"/>
                <a:sym typeface="+mn-ea"/>
              </a:rPr>
              <a:t>0</a:t>
            </a:r>
            <a:r>
              <a:rPr lang="zh-CN" altLang="en-US" sz="1600" dirty="0">
                <a:latin typeface="微软雅黑" panose="020B0503020204020204" charset="-122"/>
                <a:ea typeface="微软雅黑" panose="020B0503020204020204" charset="-122"/>
                <a:cs typeface="思源黑体 CN Normal" panose="020B0400000000000000" pitchFamily="34" charset="-122"/>
                <a:sym typeface="+mn-ea"/>
              </a:rPr>
              <a:t>组作品（</a:t>
            </a:r>
            <a:r>
              <a:rPr lang="en-US" altLang="zh-CN" sz="1600" dirty="0">
                <a:latin typeface="微软雅黑" panose="020B0503020204020204" charset="-122"/>
                <a:ea typeface="微软雅黑" panose="020B0503020204020204" charset="-122"/>
                <a:cs typeface="思源黑体 CN Normal" panose="020B0400000000000000" pitchFamily="34" charset="-122"/>
                <a:sym typeface="+mn-ea"/>
              </a:rPr>
              <a:t>2</a:t>
            </a:r>
            <a:r>
              <a:rPr lang="zh-CN" altLang="en-US" sz="1600" dirty="0">
                <a:latin typeface="微软雅黑" panose="020B0503020204020204" charset="-122"/>
                <a:ea typeface="微软雅黑" panose="020B0503020204020204" charset="-122"/>
                <a:cs typeface="思源黑体 CN Normal" panose="020B0400000000000000" pitchFamily="34" charset="-122"/>
                <a:sym typeface="+mn-ea"/>
              </a:rPr>
              <a:t>星期时间完善作品）</a:t>
            </a:r>
            <a:endParaRPr lang="zh-CN" altLang="en-US" sz="1600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cs typeface="思源黑体 CN Normal" panose="020B0400000000000000" pitchFamily="34" charset="-122"/>
              <a:sym typeface="+mn-ea"/>
            </a:endParaRPr>
          </a:p>
          <a:p>
            <a:pPr algn="just" fontAlgn="auto">
              <a:lnSpc>
                <a:spcPct val="150000"/>
              </a:lnSpc>
            </a:pPr>
            <a:r>
              <a:rPr lang="en-US" altLang="zh-CN" sz="1600" dirty="0">
                <a:latin typeface="微软雅黑" panose="020B0503020204020204" charset="-122"/>
                <a:ea typeface="微软雅黑" panose="020B0503020204020204" charset="-122"/>
                <a:cs typeface="思源黑体 CN Normal" panose="020B0400000000000000" pitchFamily="34" charset="-122"/>
                <a:sym typeface="+mn-ea"/>
              </a:rPr>
              <a:t>2023</a:t>
            </a:r>
            <a:r>
              <a:rPr lang="zh-CN" altLang="en-US" sz="1600" dirty="0">
                <a:latin typeface="微软雅黑" panose="020B0503020204020204" charset="-122"/>
                <a:ea typeface="微软雅黑" panose="020B0503020204020204" charset="-122"/>
                <a:cs typeface="思源黑体 CN Normal" panose="020B0400000000000000" pitchFamily="34" charset="-122"/>
                <a:sym typeface="+mn-ea"/>
              </a:rPr>
              <a:t>年</a:t>
            </a:r>
            <a:r>
              <a:rPr lang="en-US" altLang="zh-CN" sz="1600" dirty="0">
                <a:latin typeface="微软雅黑" panose="020B0503020204020204" charset="-122"/>
                <a:ea typeface="微软雅黑" panose="020B0503020204020204" charset="-122"/>
                <a:cs typeface="思源黑体 CN Normal" panose="020B0400000000000000" pitchFamily="34" charset="-122"/>
                <a:sym typeface="+mn-ea"/>
              </a:rPr>
              <a:t>11</a:t>
            </a:r>
            <a:r>
              <a:rPr lang="zh-CN" altLang="en-US" sz="1600" dirty="0">
                <a:latin typeface="微软雅黑" panose="020B0503020204020204" charset="-122"/>
                <a:ea typeface="微软雅黑" panose="020B0503020204020204" charset="-122"/>
                <a:cs typeface="思源黑体 CN Normal" panose="020B0400000000000000" pitchFamily="34" charset="-122"/>
                <a:sym typeface="+mn-ea"/>
              </a:rPr>
              <a:t>月底 </a:t>
            </a:r>
            <a:r>
              <a:rPr lang="en-US" altLang="zh-CN" sz="1600" dirty="0">
                <a:latin typeface="微软雅黑" panose="020B0503020204020204" charset="-122"/>
                <a:ea typeface="微软雅黑" panose="020B0503020204020204" charset="-122"/>
                <a:cs typeface="思源黑体 CN Normal" panose="020B0400000000000000" pitchFamily="34" charset="-122"/>
                <a:sym typeface="+mn-ea"/>
              </a:rPr>
              <a:t>     </a:t>
            </a:r>
            <a:r>
              <a:rPr lang="zh-CN" altLang="en-US" sz="1600" dirty="0">
                <a:latin typeface="微软雅黑" panose="020B0503020204020204" charset="-122"/>
                <a:ea typeface="微软雅黑" panose="020B0503020204020204" charset="-122"/>
                <a:cs typeface="思源黑体 CN Normal" panose="020B0400000000000000" pitchFamily="34" charset="-122"/>
                <a:sym typeface="+mn-ea"/>
              </a:rPr>
              <a:t>终审根据选手优化后的作品设计思路及设计文件，评出排名前</a:t>
            </a:r>
            <a:r>
              <a:rPr lang="en-US" altLang="zh-CN" sz="1600" dirty="0">
                <a:latin typeface="微软雅黑" panose="020B0503020204020204" charset="-122"/>
                <a:ea typeface="微软雅黑" panose="020B0503020204020204" charset="-122"/>
                <a:cs typeface="思源黑体 CN Normal" panose="020B0400000000000000" pitchFamily="34" charset="-122"/>
                <a:sym typeface="+mn-ea"/>
              </a:rPr>
              <a:t>10</a:t>
            </a:r>
            <a:r>
              <a:rPr lang="zh-CN" altLang="en-US" sz="1600" dirty="0">
                <a:latin typeface="微软雅黑" panose="020B0503020204020204" charset="-122"/>
                <a:ea typeface="微软雅黑" panose="020B0503020204020204" charset="-122"/>
                <a:cs typeface="思源黑体 CN Normal" panose="020B0400000000000000" pitchFamily="34" charset="-122"/>
                <a:sym typeface="+mn-ea"/>
              </a:rPr>
              <a:t>的优秀作品</a:t>
            </a:r>
            <a:endParaRPr lang="zh-CN" altLang="en-US" sz="1600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cs typeface="思源黑体 CN Normal" panose="020B0400000000000000" pitchFamily="34" charset="-122"/>
              <a:sym typeface="+mn-ea"/>
            </a:endParaRPr>
          </a:p>
          <a:p>
            <a:pPr algn="just" fontAlgn="auto">
              <a:lnSpc>
                <a:spcPct val="150000"/>
              </a:lnSpc>
            </a:pPr>
            <a:r>
              <a:rPr lang="zh-CN" altLang="zh-CN" sz="1600" b="1" spc="15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大赛奖励：</a:t>
            </a:r>
            <a:endParaRPr lang="zh-CN" altLang="zh-CN" sz="1600" b="1" spc="150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pPr algn="just" fontAlgn="auto">
              <a:lnSpc>
                <a:spcPct val="150000"/>
              </a:lnSpc>
            </a:pPr>
            <a:r>
              <a:rPr lang="en-US" altLang="zh-CN" sz="1600" spc="15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11-20</a:t>
            </a:r>
            <a:r>
              <a:rPr lang="zh-CN" altLang="en-US" sz="1600" spc="15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组选手现金奖励（每组</a:t>
            </a:r>
            <a:r>
              <a:rPr lang="en-US" altLang="zh-CN" sz="1600" spc="15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1000</a:t>
            </a:r>
            <a:r>
              <a:rPr lang="zh-CN" altLang="en-US" sz="1600" spc="15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）</a:t>
            </a:r>
            <a:endParaRPr lang="zh-CN" altLang="en-US" sz="1600" spc="150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pPr algn="just" fontAlgn="auto">
              <a:lnSpc>
                <a:spcPct val="150000"/>
              </a:lnSpc>
            </a:pPr>
            <a:r>
              <a:rPr lang="en-US" altLang="zh-CN" sz="1600" spc="15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1-10</a:t>
            </a:r>
            <a:r>
              <a:rPr lang="zh-CN" altLang="en-US" sz="1600" spc="15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组选手现金奖励</a:t>
            </a:r>
            <a:r>
              <a:rPr lang="en-US" altLang="zh-CN" sz="1600" spc="15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  </a:t>
            </a:r>
            <a:r>
              <a:rPr lang="zh-CN" altLang="en-US" sz="1600" spc="15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（每组</a:t>
            </a:r>
            <a:r>
              <a:rPr lang="en-US" altLang="zh-CN" sz="1600" spc="15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2000</a:t>
            </a:r>
            <a:r>
              <a:rPr lang="zh-CN" altLang="en-US" sz="1600" spc="15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）</a:t>
            </a:r>
            <a:r>
              <a:rPr lang="en-US" altLang="zh-CN" sz="1600" spc="15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 </a:t>
            </a:r>
            <a:endParaRPr lang="en-US" altLang="zh-CN" sz="1600" spc="150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pPr algn="just" fontAlgn="auto">
              <a:lnSpc>
                <a:spcPct val="150000"/>
              </a:lnSpc>
            </a:pPr>
            <a:r>
              <a:rPr lang="zh-CN" altLang="en-US" sz="1600" spc="15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同时，</a:t>
            </a:r>
            <a:r>
              <a:rPr lang="en-US" altLang="zh-CN" sz="1600" spc="15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决出的优秀作品将有机会在工行手机银行APP应用展示，为年轻人提供更多的个性化用卡选择</a:t>
            </a:r>
            <a:r>
              <a:rPr lang="zh-CN" altLang="en-US" sz="1600" spc="15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，表达</a:t>
            </a:r>
            <a:r>
              <a:rPr lang="en-US" altLang="zh-CN" sz="1600" spc="15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Z</a:t>
            </a:r>
            <a:r>
              <a:rPr lang="zh-CN" altLang="en-US" sz="1600" spc="15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世代青年群体的温暖、善意、阳光和活力。</a:t>
            </a:r>
            <a:endParaRPr lang="zh-CN" altLang="en-US" sz="1600" spc="150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pic>
        <p:nvPicPr>
          <p:cNvPr id="2" name="图片 1" descr="虎年生肖借记卡-正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8192135" y="1560195"/>
            <a:ext cx="2353310" cy="148463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-15875"/>
            <a:ext cx="12192000" cy="6858000"/>
          </a:xfrm>
          <a:prstGeom prst="rect">
            <a:avLst/>
          </a:prstGeom>
        </p:spPr>
      </p:pic>
      <p:sp>
        <p:nvSpPr>
          <p:cNvPr id="15" name="文本框 14"/>
          <p:cNvSpPr txBox="1"/>
          <p:nvPr/>
        </p:nvSpPr>
        <p:spPr>
          <a:xfrm>
            <a:off x="902970" y="-45902"/>
            <a:ext cx="4888865" cy="129159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l">
              <a:lnSpc>
                <a:spcPct val="150000"/>
              </a:lnSpc>
            </a:pPr>
            <a:r>
              <a:rPr lang="zh-CN" sz="2400" dirty="0">
                <a:solidFill>
                  <a:schemeClr val="bg1">
                    <a:lumMod val="8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大赛规划</a:t>
            </a:r>
            <a:r>
              <a:rPr lang="en-US" altLang="zh-CN" sz="2400" dirty="0">
                <a:solidFill>
                  <a:schemeClr val="bg1">
                    <a:lumMod val="8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 </a:t>
            </a:r>
            <a:r>
              <a:rPr lang="zh-CN" altLang="en-US" sz="28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报名环节及</a:t>
            </a:r>
            <a:r>
              <a:rPr lang="zh-CN" altLang="en-US" sz="28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作品初筛</a:t>
            </a:r>
            <a:r>
              <a:rPr lang="en-US" altLang="zh-CN" sz="28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 </a:t>
            </a:r>
            <a:endParaRPr lang="en-US" altLang="zh-CN" sz="24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algn="l">
              <a:lnSpc>
                <a:spcPct val="150000"/>
              </a:lnSpc>
            </a:pPr>
            <a:r>
              <a:rPr lang="en-US" sz="2400" dirty="0">
                <a:solidFill>
                  <a:schemeClr val="bg1">
                    <a:lumMod val="8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  </a:t>
            </a:r>
            <a:r>
              <a:rPr lang="en-US" altLang="zh-CN" sz="24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</a:t>
            </a:r>
            <a:endParaRPr lang="en-US" altLang="zh-CN" sz="24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grpSp>
        <p:nvGrpSpPr>
          <p:cNvPr id="22" name="组合 21"/>
          <p:cNvGrpSpPr/>
          <p:nvPr/>
        </p:nvGrpSpPr>
        <p:grpSpPr>
          <a:xfrm>
            <a:off x="552450" y="3906520"/>
            <a:ext cx="10022840" cy="205105"/>
            <a:chOff x="815" y="5692"/>
            <a:chExt cx="15784" cy="323"/>
          </a:xfrm>
          <a:gradFill>
            <a:gsLst>
              <a:gs pos="0">
                <a:srgbClr val="FF745D"/>
              </a:gs>
              <a:gs pos="100000">
                <a:srgbClr val="DD3014"/>
              </a:gs>
            </a:gsLst>
            <a:lin ang="5400000" scaled="0"/>
          </a:gradFill>
        </p:grpSpPr>
        <p:cxnSp>
          <p:nvCxnSpPr>
            <p:cNvPr id="2127" name="koppt-连接线"/>
            <p:cNvCxnSpPr>
              <a:endCxn id="21" idx="6"/>
            </p:cNvCxnSpPr>
            <p:nvPr/>
          </p:nvCxnSpPr>
          <p:spPr>
            <a:xfrm>
              <a:off x="815" y="5838"/>
              <a:ext cx="15633" cy="0"/>
            </a:xfrm>
            <a:prstGeom prst="line">
              <a:avLst/>
            </a:prstGeom>
            <a:grpFill/>
            <a:ln w="25400" cap="flat">
              <a:solidFill>
                <a:srgbClr val="E60F02"/>
              </a:solidFill>
              <a:prstDash val="solid"/>
              <a:miter lim="400000"/>
              <a:headEnd type="oval" w="lg" len="lg"/>
              <a:tailEnd type="oval" w="lg" len="lg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grpSp>
          <p:nvGrpSpPr>
            <p:cNvPr id="6" name="组合 5"/>
            <p:cNvGrpSpPr/>
            <p:nvPr/>
          </p:nvGrpSpPr>
          <p:grpSpPr>
            <a:xfrm rot="0">
              <a:off x="2218" y="5692"/>
              <a:ext cx="14381" cy="323"/>
              <a:chOff x="1600" y="5958"/>
              <a:chExt cx="14381" cy="323"/>
            </a:xfrm>
            <a:grpFill/>
          </p:grpSpPr>
          <p:sp>
            <p:nvSpPr>
              <p:cNvPr id="2128" name="椭圆 2127"/>
              <p:cNvSpPr/>
              <p:nvPr/>
            </p:nvSpPr>
            <p:spPr>
              <a:xfrm>
                <a:off x="1600" y="5964"/>
                <a:ext cx="280" cy="280"/>
              </a:xfrm>
              <a:prstGeom prst="ellipse">
                <a:avLst/>
              </a:prstGeom>
              <a:grpFill/>
              <a:ln w="3175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60959" tIns="60959" rIns="60959" bIns="60959" numCol="1" spcCol="38100" rtlCol="0" anchor="t">
                <a:noAutofit/>
              </a:bodyPr>
              <a:p>
                <a:pPr marL="0" marR="0" indent="0" algn="ctr" defTabSz="410845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600" b="0" i="0" u="none" strike="noStrike" cap="none" spc="0" normalizeH="0" baseline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微软雅黑" panose="020B0503020204020204" charset="-122"/>
                  <a:ea typeface="微软雅黑" panose="020B0503020204020204" charset="-122"/>
                  <a:cs typeface="Lantinghei SC Extralight"/>
                  <a:sym typeface="思源黑体 CN Normal" panose="020B0400000000000000" pitchFamily="34" charset="-122"/>
                </a:endParaRPr>
              </a:p>
            </p:txBody>
          </p:sp>
          <p:sp>
            <p:nvSpPr>
              <p:cNvPr id="5" name="椭圆 4"/>
              <p:cNvSpPr/>
              <p:nvPr/>
            </p:nvSpPr>
            <p:spPr>
              <a:xfrm>
                <a:off x="5155" y="5964"/>
                <a:ext cx="280" cy="280"/>
              </a:xfrm>
              <a:prstGeom prst="ellipse">
                <a:avLst/>
              </a:prstGeom>
              <a:grpFill/>
              <a:ln w="3175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60959" tIns="60959" rIns="60959" bIns="60959" numCol="1" spcCol="38100" rtlCol="0" anchor="t">
                <a:noAutofit/>
              </a:bodyPr>
              <a:p>
                <a:pPr marL="0" marR="0" indent="0" algn="ctr" defTabSz="410845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600" b="0" i="0" u="none" strike="noStrike" cap="none" spc="0" normalizeH="0" baseline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微软雅黑" panose="020B0503020204020204" charset="-122"/>
                  <a:ea typeface="微软雅黑" panose="020B0503020204020204" charset="-122"/>
                  <a:cs typeface="Lantinghei SC Extralight"/>
                  <a:sym typeface="思源黑体 CN Normal" panose="020B0400000000000000" pitchFamily="34" charset="-122"/>
                </a:endParaRPr>
              </a:p>
            </p:txBody>
          </p:sp>
          <p:sp>
            <p:nvSpPr>
              <p:cNvPr id="7" name="椭圆 6"/>
              <p:cNvSpPr/>
              <p:nvPr/>
            </p:nvSpPr>
            <p:spPr>
              <a:xfrm>
                <a:off x="8982" y="6001"/>
                <a:ext cx="280" cy="280"/>
              </a:xfrm>
              <a:prstGeom prst="ellipse">
                <a:avLst/>
              </a:prstGeom>
              <a:grpFill/>
              <a:ln w="3175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60959" tIns="60959" rIns="60959" bIns="60959" numCol="1" spcCol="38100" rtlCol="0" anchor="t">
                <a:noAutofit/>
              </a:bodyPr>
              <a:p>
                <a:pPr marL="0" marR="0" indent="0" algn="ctr" defTabSz="410845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600" b="0" i="0" u="none" strike="noStrike" cap="none" spc="0" normalizeH="0" baseline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微软雅黑" panose="020B0503020204020204" charset="-122"/>
                  <a:ea typeface="微软雅黑" panose="020B0503020204020204" charset="-122"/>
                  <a:cs typeface="Lantinghei SC Extralight"/>
                  <a:sym typeface="思源黑体 CN Normal" panose="020B0400000000000000" pitchFamily="34" charset="-122"/>
                </a:endParaRPr>
              </a:p>
            </p:txBody>
          </p:sp>
          <p:sp>
            <p:nvSpPr>
              <p:cNvPr id="20" name="椭圆 19"/>
              <p:cNvSpPr/>
              <p:nvPr/>
            </p:nvSpPr>
            <p:spPr>
              <a:xfrm>
                <a:off x="12809" y="5958"/>
                <a:ext cx="280" cy="280"/>
              </a:xfrm>
              <a:prstGeom prst="ellipse">
                <a:avLst/>
              </a:prstGeom>
              <a:grpFill/>
              <a:ln w="3175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60959" tIns="60959" rIns="60959" bIns="60959" numCol="1" spcCol="38100" rtlCol="0" anchor="t">
                <a:noAutofit/>
              </a:bodyPr>
              <a:p>
                <a:pPr marL="0" marR="0" indent="0" algn="ctr" defTabSz="410845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600" b="0" i="0" u="none" strike="noStrike" cap="none" spc="0" normalizeH="0" baseline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微软雅黑" panose="020B0503020204020204" charset="-122"/>
                  <a:ea typeface="微软雅黑" panose="020B0503020204020204" charset="-122"/>
                  <a:cs typeface="Lantinghei SC Extralight"/>
                  <a:sym typeface="思源黑体 CN Normal" panose="020B0400000000000000" pitchFamily="34" charset="-122"/>
                </a:endParaRPr>
              </a:p>
            </p:txBody>
          </p:sp>
          <p:sp>
            <p:nvSpPr>
              <p:cNvPr id="21" name="椭圆 20"/>
              <p:cNvSpPr/>
              <p:nvPr/>
            </p:nvSpPr>
            <p:spPr>
              <a:xfrm>
                <a:off x="15701" y="5964"/>
                <a:ext cx="280" cy="280"/>
              </a:xfrm>
              <a:prstGeom prst="ellipse">
                <a:avLst/>
              </a:prstGeom>
              <a:grpFill/>
              <a:ln w="3175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60959" tIns="60959" rIns="60959" bIns="60959" numCol="1" spcCol="38100" rtlCol="0" anchor="t">
                <a:noAutofit/>
              </a:bodyPr>
              <a:p>
                <a:pPr marL="0" marR="0" indent="0" algn="ctr" defTabSz="410845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600" b="0" i="0" u="none" strike="noStrike" cap="none" spc="0" normalizeH="0" baseline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微软雅黑" panose="020B0503020204020204" charset="-122"/>
                  <a:ea typeface="微软雅黑" panose="020B0503020204020204" charset="-122"/>
                  <a:cs typeface="Lantinghei SC Extralight"/>
                  <a:sym typeface="思源黑体 CN Normal" panose="020B0400000000000000" pitchFamily="34" charset="-122"/>
                </a:endParaRPr>
              </a:p>
            </p:txBody>
          </p:sp>
        </p:grpSp>
      </p:grpSp>
      <p:sp>
        <p:nvSpPr>
          <p:cNvPr id="11" name="矩形 10"/>
          <p:cNvSpPr/>
          <p:nvPr/>
        </p:nvSpPr>
        <p:spPr>
          <a:xfrm>
            <a:off x="533400" y="1861185"/>
            <a:ext cx="2839720" cy="1820545"/>
          </a:xfrm>
          <a:prstGeom prst="rect">
            <a:avLst/>
          </a:prstGeom>
          <a:blipFill rotWithShape="1">
            <a:blip r:embed="rId2"/>
            <a:stretch>
              <a:fillRect/>
            </a:stretch>
          </a:blip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328545" y="4881880"/>
            <a:ext cx="2922905" cy="1820545"/>
          </a:xfrm>
          <a:prstGeom prst="rect">
            <a:avLst/>
          </a:prstGeom>
          <a:blipFill rotWithShape="1">
            <a:blip r:embed="rId3"/>
            <a:stretch>
              <a:fillRect/>
            </a:stretch>
          </a:blip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4719955" y="1861185"/>
            <a:ext cx="2931160" cy="1820545"/>
          </a:xfrm>
          <a:prstGeom prst="rect">
            <a:avLst/>
          </a:prstGeom>
          <a:blipFill rotWithShape="1">
            <a:blip r:embed="rId4"/>
            <a:stretch>
              <a:fillRect/>
            </a:stretch>
          </a:blip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7187565" y="4881880"/>
            <a:ext cx="3138170" cy="1820545"/>
          </a:xfrm>
          <a:prstGeom prst="rect">
            <a:avLst/>
          </a:prstGeom>
          <a:blipFill rotWithShape="1">
            <a:blip r:embed="rId4"/>
            <a:stretch>
              <a:fillRect/>
            </a:stretch>
          </a:blip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580" name="KOPPT"/>
          <p:cNvSpPr txBox="1"/>
          <p:nvPr/>
        </p:nvSpPr>
        <p:spPr>
          <a:xfrm>
            <a:off x="-47625" y="4127500"/>
            <a:ext cx="3748405" cy="62547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p>
            <a:pPr algn="ctr">
              <a:lnSpc>
                <a:spcPct val="150000"/>
              </a:lnSpc>
            </a:pPr>
            <a:r>
              <a:rPr lang="zh-CN" altLang="en-US" sz="16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思源黑体 CN Normal" panose="020B0400000000000000" pitchFamily="34" charset="-122"/>
              </a:rPr>
              <a:t>官方网站 （工行杯全拼）</a:t>
            </a:r>
            <a:endParaRPr lang="zh-CN" altLang="en-US" sz="1600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思源黑体 CN Normal" panose="020B0400000000000000" pitchFamily="34" charset="-122"/>
            </a:endParaRPr>
          </a:p>
          <a:p>
            <a:pPr algn="ctr" fontAlgn="auto">
              <a:lnSpc>
                <a:spcPts val="2000"/>
              </a:lnSpc>
            </a:pPr>
            <a:r>
              <a:rPr lang="zh-CN" altLang="en-US" sz="16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思源黑体 CN Normal" panose="020B0400000000000000" pitchFamily="34" charset="-122"/>
              </a:rPr>
              <a:t>（http://www.gonghangbei.com）</a:t>
            </a:r>
            <a:endParaRPr lang="zh-CN" altLang="en-US" sz="1600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思源黑体 CN Normal" panose="020B0400000000000000" pitchFamily="34" charset="-122"/>
            </a:endParaRPr>
          </a:p>
        </p:txBody>
      </p:sp>
      <p:sp>
        <p:nvSpPr>
          <p:cNvPr id="10" name="KOPPT"/>
          <p:cNvSpPr txBox="1"/>
          <p:nvPr/>
        </p:nvSpPr>
        <p:spPr>
          <a:xfrm>
            <a:off x="3261995" y="3137535"/>
            <a:ext cx="1359535" cy="76898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p>
            <a:pPr algn="ctr" fontAlgn="auto">
              <a:lnSpc>
                <a:spcPts val="2000"/>
              </a:lnSpc>
            </a:pPr>
            <a:r>
              <a:rPr lang="zh-CN" altLang="en-US" sz="16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思源黑体 CN Normal" panose="020B0400000000000000" pitchFamily="34" charset="-122"/>
              </a:rPr>
              <a:t>点击右上角“我要参加”按钮</a:t>
            </a:r>
            <a:endParaRPr lang="zh-CN" altLang="en-US" sz="1600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思源黑体 CN Normal" panose="020B0400000000000000" pitchFamily="34" charset="-122"/>
            </a:endParaRPr>
          </a:p>
        </p:txBody>
      </p:sp>
      <p:sp>
        <p:nvSpPr>
          <p:cNvPr id="17" name="KOPPT"/>
          <p:cNvSpPr txBox="1"/>
          <p:nvPr/>
        </p:nvSpPr>
        <p:spPr>
          <a:xfrm>
            <a:off x="5582920" y="4348480"/>
            <a:ext cx="1237615" cy="51244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p>
            <a:pPr algn="ctr" fontAlgn="auto">
              <a:lnSpc>
                <a:spcPts val="2000"/>
              </a:lnSpc>
            </a:pPr>
            <a:r>
              <a:rPr lang="zh-CN" altLang="en-US" sz="1600" dirty="0">
                <a:latin typeface="微软雅黑" panose="020B0503020204020204" charset="-122"/>
                <a:ea typeface="微软雅黑" panose="020B0503020204020204" charset="-122"/>
                <a:cs typeface="思源黑体 CN Medium" panose="020B0600000000000000" pitchFamily="34" charset="-122"/>
                <a:sym typeface="思源黑体 CN Normal" panose="020B0400000000000000" pitchFamily="34" charset="-122"/>
              </a:rPr>
              <a:t>登录后填写个人报名信息</a:t>
            </a:r>
            <a:endParaRPr lang="zh-CN" altLang="en-US" sz="1600" dirty="0">
              <a:latin typeface="微软雅黑" panose="020B0503020204020204" charset="-122"/>
              <a:ea typeface="微软雅黑" panose="020B0503020204020204" charset="-122"/>
              <a:cs typeface="思源黑体 CN Medium" panose="020B0600000000000000" pitchFamily="34" charset="-122"/>
              <a:sym typeface="思源黑体 CN Normal" panose="020B0400000000000000" pitchFamily="34" charset="-122"/>
            </a:endParaRPr>
          </a:p>
        </p:txBody>
      </p:sp>
      <p:sp>
        <p:nvSpPr>
          <p:cNvPr id="18" name="KOPPT"/>
          <p:cNvSpPr txBox="1"/>
          <p:nvPr/>
        </p:nvSpPr>
        <p:spPr>
          <a:xfrm>
            <a:off x="7801610" y="2091055"/>
            <a:ext cx="2712085" cy="76898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p>
            <a:pPr algn="ctr" fontAlgn="auto">
              <a:lnSpc>
                <a:spcPts val="2000"/>
              </a:lnSpc>
            </a:pPr>
            <a:r>
              <a:rPr lang="zh-CN" altLang="en-US" sz="16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思源黑体 CN Normal" panose="020B0400000000000000" pitchFamily="34" charset="-122"/>
              </a:rPr>
              <a:t>报名成功后，根据参赛内容，选择“我的作品</a:t>
            </a:r>
            <a:r>
              <a:rPr lang="en-US" altLang="zh-CN" sz="16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思源黑体 CN Normal" panose="020B0400000000000000" pitchFamily="34" charset="-122"/>
              </a:rPr>
              <a:t>/</a:t>
            </a:r>
            <a:r>
              <a:rPr lang="zh-CN" altLang="en-US" sz="16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思源黑体 CN Normal" panose="020B0400000000000000" pitchFamily="34" charset="-122"/>
              </a:rPr>
              <a:t>我的设计”一栏，上传作品即可</a:t>
            </a:r>
            <a:endParaRPr lang="zh-CN" altLang="en-US" sz="1600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思源黑体 CN Normal" panose="020B0400000000000000" pitchFamily="34" charset="-122"/>
            </a:endParaRPr>
          </a:p>
        </p:txBody>
      </p:sp>
      <p:sp>
        <p:nvSpPr>
          <p:cNvPr id="19" name="KOPPT"/>
          <p:cNvSpPr txBox="1"/>
          <p:nvPr/>
        </p:nvSpPr>
        <p:spPr>
          <a:xfrm>
            <a:off x="10694670" y="3527425"/>
            <a:ext cx="1197610" cy="133350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p>
            <a:pPr algn="ctr" fontAlgn="auto">
              <a:lnSpc>
                <a:spcPts val="2080"/>
              </a:lnSpc>
            </a:pPr>
            <a:r>
              <a:rPr lang="zh-CN" altLang="en-US" sz="16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思源黑体 CN Normal" panose="020B0400000000000000" pitchFamily="34" charset="-122"/>
              </a:rPr>
              <a:t>若后续有内容修改可点击“重新编辑”进行修改</a:t>
            </a:r>
            <a:endParaRPr lang="zh-CN" altLang="en-US" sz="1600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思源黑体 CN Normal" panose="020B0400000000000000" pitchFamily="34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947420" y="1153160"/>
            <a:ext cx="2011680" cy="46037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r>
              <a:rPr lang="zh-CN" altLang="en-US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大赛报名流程</a:t>
            </a:r>
            <a:endParaRPr lang="zh-CN" altLang="en-US" sz="2400" b="1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610" name="www.koppt.cn"/>
          <p:cNvSpPr/>
          <p:nvPr/>
        </p:nvSpPr>
        <p:spPr>
          <a:xfrm>
            <a:off x="1510983" y="1704975"/>
            <a:ext cx="636905" cy="83185"/>
          </a:xfrm>
          <a:prstGeom prst="roundRect">
            <a:avLst>
              <a:gd name="adj" fmla="val 50000"/>
            </a:avLst>
          </a:prstGeom>
          <a:solidFill>
            <a:srgbClr val="F261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dirty="0">
              <a:solidFill>
                <a:schemeClr val="tx1"/>
              </a:solidFill>
              <a:latin typeface="思源黑体 CN Normal" panose="020B0400000000000000" pitchFamily="34" charset="-122"/>
              <a:ea typeface="思源黑体 CN Medium" panose="020B0600000000000000" pitchFamily="34" charset="-122"/>
              <a:sym typeface="思源黑体 CN Normal" panose="020B0400000000000000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-15875"/>
            <a:ext cx="12192000" cy="6858000"/>
          </a:xfrm>
          <a:prstGeom prst="rect">
            <a:avLst/>
          </a:prstGeom>
        </p:spPr>
      </p:pic>
      <p:sp>
        <p:nvSpPr>
          <p:cNvPr id="15" name="文本框 14"/>
          <p:cNvSpPr txBox="1"/>
          <p:nvPr/>
        </p:nvSpPr>
        <p:spPr>
          <a:xfrm>
            <a:off x="902970" y="-45902"/>
            <a:ext cx="4888865" cy="129159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l">
              <a:lnSpc>
                <a:spcPct val="150000"/>
              </a:lnSpc>
            </a:pPr>
            <a:r>
              <a:rPr lang="zh-CN" sz="2400" dirty="0">
                <a:solidFill>
                  <a:schemeClr val="bg1">
                    <a:lumMod val="8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大赛规划</a:t>
            </a:r>
            <a:r>
              <a:rPr lang="en-US" altLang="zh-CN" sz="2400" dirty="0">
                <a:solidFill>
                  <a:schemeClr val="bg1">
                    <a:lumMod val="8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 </a:t>
            </a:r>
            <a:r>
              <a:rPr lang="zh-CN" altLang="en-US" sz="28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报名环节及</a:t>
            </a:r>
            <a:r>
              <a:rPr lang="zh-CN" altLang="en-US" sz="28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作品初筛</a:t>
            </a:r>
            <a:r>
              <a:rPr lang="en-US" altLang="zh-CN" sz="28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 </a:t>
            </a:r>
            <a:endParaRPr lang="en-US" altLang="zh-CN" sz="24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algn="l">
              <a:lnSpc>
                <a:spcPct val="150000"/>
              </a:lnSpc>
            </a:pPr>
            <a:r>
              <a:rPr lang="en-US" sz="2400" dirty="0">
                <a:solidFill>
                  <a:schemeClr val="bg1">
                    <a:lumMod val="8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  </a:t>
            </a:r>
            <a:r>
              <a:rPr lang="en-US" altLang="zh-CN" sz="24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</a:t>
            </a:r>
            <a:endParaRPr lang="en-US" altLang="zh-CN" sz="24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1070610" y="4354830"/>
            <a:ext cx="10395585" cy="2104390"/>
            <a:chOff x="1686" y="6858"/>
            <a:chExt cx="16371" cy="3314"/>
          </a:xfrm>
        </p:grpSpPr>
        <p:sp>
          <p:nvSpPr>
            <p:cNvPr id="138" name="KOPPT"/>
            <p:cNvSpPr/>
            <p:nvPr/>
          </p:nvSpPr>
          <p:spPr>
            <a:xfrm>
              <a:off x="13169" y="7496"/>
              <a:ext cx="1020" cy="1394"/>
            </a:xfrm>
            <a:prstGeom prst="rect">
              <a:avLst/>
            </a:prstGeom>
            <a:solidFill>
              <a:srgbClr val="FF6A26"/>
            </a:solidFill>
            <a:ln>
              <a:solidFill>
                <a:srgbClr val="FF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id-ID" dirty="0">
                <a:latin typeface="思源黑体 CN Normal" panose="020B0400000000000000" pitchFamily="34" charset="-122"/>
                <a:ea typeface="思源黑体 CN Medium" panose="020B0600000000000000" pitchFamily="34" charset="-122"/>
                <a:cs typeface="+mn-ea"/>
                <a:sym typeface="思源黑体 CN Normal" panose="020B0400000000000000" pitchFamily="34" charset="-122"/>
              </a:endParaRPr>
            </a:p>
          </p:txBody>
        </p:sp>
        <p:sp>
          <p:nvSpPr>
            <p:cNvPr id="139" name="KOPPT"/>
            <p:cNvSpPr/>
            <p:nvPr/>
          </p:nvSpPr>
          <p:spPr>
            <a:xfrm>
              <a:off x="1707" y="6858"/>
              <a:ext cx="16350" cy="3314"/>
            </a:xfrm>
            <a:custGeom>
              <a:avLst/>
              <a:gdLst>
                <a:gd name="connsiteX0" fmla="*/ 0 w 7667625"/>
                <a:gd name="connsiteY0" fmla="*/ 1905000 h 1905000"/>
                <a:gd name="connsiteX1" fmla="*/ 7096125 w 7667625"/>
                <a:gd name="connsiteY1" fmla="*/ 361950 h 1905000"/>
                <a:gd name="connsiteX2" fmla="*/ 7667625 w 7667625"/>
                <a:gd name="connsiteY2" fmla="*/ 371475 h 1905000"/>
                <a:gd name="connsiteX3" fmla="*/ 6829425 w 7667625"/>
                <a:gd name="connsiteY3" fmla="*/ 0 h 1905000"/>
                <a:gd name="connsiteX4" fmla="*/ 5305425 w 7667625"/>
                <a:gd name="connsiteY4" fmla="*/ 352425 h 1905000"/>
                <a:gd name="connsiteX5" fmla="*/ 5905500 w 7667625"/>
                <a:gd name="connsiteY5" fmla="*/ 381000 h 1905000"/>
                <a:gd name="connsiteX6" fmla="*/ 104775 w 7667625"/>
                <a:gd name="connsiteY6" fmla="*/ 381000 h 1905000"/>
                <a:gd name="connsiteX7" fmla="*/ 0 w 7667625"/>
                <a:gd name="connsiteY7" fmla="*/ 1905000 h 1905000"/>
                <a:gd name="connsiteX0-1" fmla="*/ 0 w 7667625"/>
                <a:gd name="connsiteY0-2" fmla="*/ 1905000 h 1905000"/>
                <a:gd name="connsiteX1-3" fmla="*/ 7096125 w 7667625"/>
                <a:gd name="connsiteY1-4" fmla="*/ 361950 h 1905000"/>
                <a:gd name="connsiteX2-5" fmla="*/ 7667625 w 7667625"/>
                <a:gd name="connsiteY2-6" fmla="*/ 371475 h 1905000"/>
                <a:gd name="connsiteX3-7" fmla="*/ 6829425 w 7667625"/>
                <a:gd name="connsiteY3-8" fmla="*/ 0 h 1905000"/>
                <a:gd name="connsiteX4-9" fmla="*/ 5305425 w 7667625"/>
                <a:gd name="connsiteY4-10" fmla="*/ 352425 h 1905000"/>
                <a:gd name="connsiteX5-11" fmla="*/ 5905500 w 7667625"/>
                <a:gd name="connsiteY5-12" fmla="*/ 381000 h 1905000"/>
                <a:gd name="connsiteX6-13" fmla="*/ 95250 w 7667625"/>
                <a:gd name="connsiteY6-14" fmla="*/ 1581150 h 1905000"/>
                <a:gd name="connsiteX7-15" fmla="*/ 0 w 7667625"/>
                <a:gd name="connsiteY7-16" fmla="*/ 1905000 h 1905000"/>
                <a:gd name="connsiteX0-17" fmla="*/ 0 w 7667625"/>
                <a:gd name="connsiteY0-18" fmla="*/ 1905000 h 1905000"/>
                <a:gd name="connsiteX1-19" fmla="*/ 7096125 w 7667625"/>
                <a:gd name="connsiteY1-20" fmla="*/ 361950 h 1905000"/>
                <a:gd name="connsiteX2-21" fmla="*/ 7667625 w 7667625"/>
                <a:gd name="connsiteY2-22" fmla="*/ 371475 h 1905000"/>
                <a:gd name="connsiteX3-23" fmla="*/ 6829425 w 7667625"/>
                <a:gd name="connsiteY3-24" fmla="*/ 0 h 1905000"/>
                <a:gd name="connsiteX4-25" fmla="*/ 5305425 w 7667625"/>
                <a:gd name="connsiteY4-26" fmla="*/ 352425 h 1905000"/>
                <a:gd name="connsiteX5-27" fmla="*/ 5905500 w 7667625"/>
                <a:gd name="connsiteY5-28" fmla="*/ 381000 h 1905000"/>
                <a:gd name="connsiteX6-29" fmla="*/ 128588 w 7667625"/>
                <a:gd name="connsiteY6-30" fmla="*/ 1585913 h 1905000"/>
                <a:gd name="connsiteX7-31" fmla="*/ 0 w 7667625"/>
                <a:gd name="connsiteY7-32" fmla="*/ 1905000 h 1905000"/>
                <a:gd name="connsiteX0-33" fmla="*/ 0 w 7667625"/>
                <a:gd name="connsiteY0-34" fmla="*/ 1905000 h 1905000"/>
                <a:gd name="connsiteX1-35" fmla="*/ 7096125 w 7667625"/>
                <a:gd name="connsiteY1-36" fmla="*/ 361950 h 1905000"/>
                <a:gd name="connsiteX2-37" fmla="*/ 7667625 w 7667625"/>
                <a:gd name="connsiteY2-38" fmla="*/ 371475 h 1905000"/>
                <a:gd name="connsiteX3-39" fmla="*/ 6829425 w 7667625"/>
                <a:gd name="connsiteY3-40" fmla="*/ 0 h 1905000"/>
                <a:gd name="connsiteX4-41" fmla="*/ 5305425 w 7667625"/>
                <a:gd name="connsiteY4-42" fmla="*/ 352425 h 1905000"/>
                <a:gd name="connsiteX5-43" fmla="*/ 5905500 w 7667625"/>
                <a:gd name="connsiteY5-44" fmla="*/ 381000 h 1905000"/>
                <a:gd name="connsiteX6-45" fmla="*/ 104776 w 7667625"/>
                <a:gd name="connsiteY6-46" fmla="*/ 1593057 h 1905000"/>
                <a:gd name="connsiteX7-47" fmla="*/ 0 w 7667625"/>
                <a:gd name="connsiteY7-48" fmla="*/ 1905000 h 1905000"/>
                <a:gd name="connsiteX0-49" fmla="*/ 0 w 7674768"/>
                <a:gd name="connsiteY0-50" fmla="*/ 1897856 h 1897856"/>
                <a:gd name="connsiteX1-51" fmla="*/ 7103268 w 7674768"/>
                <a:gd name="connsiteY1-52" fmla="*/ 361950 h 1897856"/>
                <a:gd name="connsiteX2-53" fmla="*/ 7674768 w 7674768"/>
                <a:gd name="connsiteY2-54" fmla="*/ 371475 h 1897856"/>
                <a:gd name="connsiteX3-55" fmla="*/ 6836568 w 7674768"/>
                <a:gd name="connsiteY3-56" fmla="*/ 0 h 1897856"/>
                <a:gd name="connsiteX4-57" fmla="*/ 5312568 w 7674768"/>
                <a:gd name="connsiteY4-58" fmla="*/ 352425 h 1897856"/>
                <a:gd name="connsiteX5-59" fmla="*/ 5912643 w 7674768"/>
                <a:gd name="connsiteY5-60" fmla="*/ 381000 h 1897856"/>
                <a:gd name="connsiteX6-61" fmla="*/ 111919 w 7674768"/>
                <a:gd name="connsiteY6-62" fmla="*/ 1593057 h 1897856"/>
                <a:gd name="connsiteX7-63" fmla="*/ 0 w 7674768"/>
                <a:gd name="connsiteY7-64" fmla="*/ 1897856 h 1897856"/>
                <a:gd name="connsiteX0-65" fmla="*/ 0 w 7674768"/>
                <a:gd name="connsiteY0-66" fmla="*/ 1897856 h 1897856"/>
                <a:gd name="connsiteX1-67" fmla="*/ 7103268 w 7674768"/>
                <a:gd name="connsiteY1-68" fmla="*/ 361950 h 1897856"/>
                <a:gd name="connsiteX2-69" fmla="*/ 7674768 w 7674768"/>
                <a:gd name="connsiteY2-70" fmla="*/ 371475 h 1897856"/>
                <a:gd name="connsiteX3-71" fmla="*/ 6836568 w 7674768"/>
                <a:gd name="connsiteY3-72" fmla="*/ 0 h 1897856"/>
                <a:gd name="connsiteX4-73" fmla="*/ 5312568 w 7674768"/>
                <a:gd name="connsiteY4-74" fmla="*/ 352425 h 1897856"/>
                <a:gd name="connsiteX5-75" fmla="*/ 5912643 w 7674768"/>
                <a:gd name="connsiteY5-76" fmla="*/ 381000 h 1897856"/>
                <a:gd name="connsiteX6-77" fmla="*/ 111919 w 7674768"/>
                <a:gd name="connsiteY6-78" fmla="*/ 1593057 h 1897856"/>
                <a:gd name="connsiteX7-79" fmla="*/ 0 w 7674768"/>
                <a:gd name="connsiteY7-80" fmla="*/ 1897856 h 1897856"/>
                <a:gd name="connsiteX0-81" fmla="*/ 0 w 7674768"/>
                <a:gd name="connsiteY0-82" fmla="*/ 1897856 h 1897856"/>
                <a:gd name="connsiteX1-83" fmla="*/ 7103268 w 7674768"/>
                <a:gd name="connsiteY1-84" fmla="*/ 361950 h 1897856"/>
                <a:gd name="connsiteX2-85" fmla="*/ 7674768 w 7674768"/>
                <a:gd name="connsiteY2-86" fmla="*/ 371475 h 1897856"/>
                <a:gd name="connsiteX3-87" fmla="*/ 6836568 w 7674768"/>
                <a:gd name="connsiteY3-88" fmla="*/ 0 h 1897856"/>
                <a:gd name="connsiteX4-89" fmla="*/ 5312568 w 7674768"/>
                <a:gd name="connsiteY4-90" fmla="*/ 352425 h 1897856"/>
                <a:gd name="connsiteX5-91" fmla="*/ 5912643 w 7674768"/>
                <a:gd name="connsiteY5-92" fmla="*/ 381000 h 1897856"/>
                <a:gd name="connsiteX6-93" fmla="*/ 111919 w 7674768"/>
                <a:gd name="connsiteY6-94" fmla="*/ 1593057 h 1897856"/>
                <a:gd name="connsiteX7-95" fmla="*/ 0 w 7674768"/>
                <a:gd name="connsiteY7-96" fmla="*/ 1897856 h 1897856"/>
                <a:gd name="connsiteX0-97" fmla="*/ 0 w 7674768"/>
                <a:gd name="connsiteY0-98" fmla="*/ 1897856 h 1897856"/>
                <a:gd name="connsiteX1-99" fmla="*/ 7103268 w 7674768"/>
                <a:gd name="connsiteY1-100" fmla="*/ 361950 h 1897856"/>
                <a:gd name="connsiteX2-101" fmla="*/ 7674768 w 7674768"/>
                <a:gd name="connsiteY2-102" fmla="*/ 371475 h 1897856"/>
                <a:gd name="connsiteX3-103" fmla="*/ 6836568 w 7674768"/>
                <a:gd name="connsiteY3-104" fmla="*/ 0 h 1897856"/>
                <a:gd name="connsiteX4-105" fmla="*/ 5312568 w 7674768"/>
                <a:gd name="connsiteY4-106" fmla="*/ 352425 h 1897856"/>
                <a:gd name="connsiteX5-107" fmla="*/ 5912643 w 7674768"/>
                <a:gd name="connsiteY5-108" fmla="*/ 381000 h 1897856"/>
                <a:gd name="connsiteX6-109" fmla="*/ 111919 w 7674768"/>
                <a:gd name="connsiteY6-110" fmla="*/ 1593057 h 1897856"/>
                <a:gd name="connsiteX7-111" fmla="*/ 0 w 7674768"/>
                <a:gd name="connsiteY7-112" fmla="*/ 1897856 h 1897856"/>
                <a:gd name="connsiteX0-113" fmla="*/ 0 w 7674768"/>
                <a:gd name="connsiteY0-114" fmla="*/ 1897856 h 1897856"/>
                <a:gd name="connsiteX1-115" fmla="*/ 7103268 w 7674768"/>
                <a:gd name="connsiteY1-116" fmla="*/ 361950 h 1897856"/>
                <a:gd name="connsiteX2-117" fmla="*/ 7674768 w 7674768"/>
                <a:gd name="connsiteY2-118" fmla="*/ 371475 h 1897856"/>
                <a:gd name="connsiteX3-119" fmla="*/ 6836568 w 7674768"/>
                <a:gd name="connsiteY3-120" fmla="*/ 0 h 1897856"/>
                <a:gd name="connsiteX4-121" fmla="*/ 5312568 w 7674768"/>
                <a:gd name="connsiteY4-122" fmla="*/ 352425 h 1897856"/>
                <a:gd name="connsiteX5-123" fmla="*/ 5912643 w 7674768"/>
                <a:gd name="connsiteY5-124" fmla="*/ 381000 h 1897856"/>
                <a:gd name="connsiteX6-125" fmla="*/ 111919 w 7674768"/>
                <a:gd name="connsiteY6-126" fmla="*/ 1593057 h 1897856"/>
                <a:gd name="connsiteX7-127" fmla="*/ 0 w 7674768"/>
                <a:gd name="connsiteY7-128" fmla="*/ 1897856 h 1897856"/>
                <a:gd name="connsiteX0-129" fmla="*/ 0 w 7674768"/>
                <a:gd name="connsiteY0-130" fmla="*/ 1897856 h 1897856"/>
                <a:gd name="connsiteX1-131" fmla="*/ 7103268 w 7674768"/>
                <a:gd name="connsiteY1-132" fmla="*/ 361950 h 1897856"/>
                <a:gd name="connsiteX2-133" fmla="*/ 7674768 w 7674768"/>
                <a:gd name="connsiteY2-134" fmla="*/ 371475 h 1897856"/>
                <a:gd name="connsiteX3-135" fmla="*/ 6836568 w 7674768"/>
                <a:gd name="connsiteY3-136" fmla="*/ 0 h 1897856"/>
                <a:gd name="connsiteX4-137" fmla="*/ 5312568 w 7674768"/>
                <a:gd name="connsiteY4-138" fmla="*/ 352425 h 1897856"/>
                <a:gd name="connsiteX5-139" fmla="*/ 5912643 w 7674768"/>
                <a:gd name="connsiteY5-140" fmla="*/ 381000 h 1897856"/>
                <a:gd name="connsiteX6-141" fmla="*/ 111919 w 7674768"/>
                <a:gd name="connsiteY6-142" fmla="*/ 1593057 h 1897856"/>
                <a:gd name="connsiteX7-143" fmla="*/ 0 w 7674768"/>
                <a:gd name="connsiteY7-144" fmla="*/ 1897856 h 1897856"/>
                <a:gd name="connsiteX0-145" fmla="*/ 0 w 7674768"/>
                <a:gd name="connsiteY0-146" fmla="*/ 1897856 h 1897856"/>
                <a:gd name="connsiteX1-147" fmla="*/ 7103268 w 7674768"/>
                <a:gd name="connsiteY1-148" fmla="*/ 361950 h 1897856"/>
                <a:gd name="connsiteX2-149" fmla="*/ 7674768 w 7674768"/>
                <a:gd name="connsiteY2-150" fmla="*/ 371475 h 1897856"/>
                <a:gd name="connsiteX3-151" fmla="*/ 6836568 w 7674768"/>
                <a:gd name="connsiteY3-152" fmla="*/ 0 h 1897856"/>
                <a:gd name="connsiteX4-153" fmla="*/ 5312568 w 7674768"/>
                <a:gd name="connsiteY4-154" fmla="*/ 352425 h 1897856"/>
                <a:gd name="connsiteX5-155" fmla="*/ 5912643 w 7674768"/>
                <a:gd name="connsiteY5-156" fmla="*/ 381000 h 1897856"/>
                <a:gd name="connsiteX6-157" fmla="*/ 111919 w 7674768"/>
                <a:gd name="connsiteY6-158" fmla="*/ 1593057 h 1897856"/>
                <a:gd name="connsiteX7-159" fmla="*/ 0 w 7674768"/>
                <a:gd name="connsiteY7-160" fmla="*/ 1897856 h 1897856"/>
                <a:gd name="connsiteX0-161" fmla="*/ 0 w 7674768"/>
                <a:gd name="connsiteY0-162" fmla="*/ 1897856 h 1897856"/>
                <a:gd name="connsiteX1-163" fmla="*/ 7103268 w 7674768"/>
                <a:gd name="connsiteY1-164" fmla="*/ 361950 h 1897856"/>
                <a:gd name="connsiteX2-165" fmla="*/ 7674768 w 7674768"/>
                <a:gd name="connsiteY2-166" fmla="*/ 371475 h 1897856"/>
                <a:gd name="connsiteX3-167" fmla="*/ 6836568 w 7674768"/>
                <a:gd name="connsiteY3-168" fmla="*/ 0 h 1897856"/>
                <a:gd name="connsiteX4-169" fmla="*/ 5312568 w 7674768"/>
                <a:gd name="connsiteY4-170" fmla="*/ 352425 h 1897856"/>
                <a:gd name="connsiteX5-171" fmla="*/ 5912643 w 7674768"/>
                <a:gd name="connsiteY5-172" fmla="*/ 381000 h 1897856"/>
                <a:gd name="connsiteX6-173" fmla="*/ 111919 w 7674768"/>
                <a:gd name="connsiteY6-174" fmla="*/ 1593057 h 1897856"/>
                <a:gd name="connsiteX7-175" fmla="*/ 0 w 7674768"/>
                <a:gd name="connsiteY7-176" fmla="*/ 1897856 h 1897856"/>
                <a:gd name="connsiteX0-177" fmla="*/ 0 w 7674768"/>
                <a:gd name="connsiteY0-178" fmla="*/ 1897856 h 1897856"/>
                <a:gd name="connsiteX1-179" fmla="*/ 7103268 w 7674768"/>
                <a:gd name="connsiteY1-180" fmla="*/ 361950 h 1897856"/>
                <a:gd name="connsiteX2-181" fmla="*/ 7674768 w 7674768"/>
                <a:gd name="connsiteY2-182" fmla="*/ 371475 h 1897856"/>
                <a:gd name="connsiteX3-183" fmla="*/ 6836568 w 7674768"/>
                <a:gd name="connsiteY3-184" fmla="*/ 0 h 1897856"/>
                <a:gd name="connsiteX4-185" fmla="*/ 5312568 w 7674768"/>
                <a:gd name="connsiteY4-186" fmla="*/ 352425 h 1897856"/>
                <a:gd name="connsiteX5-187" fmla="*/ 5912643 w 7674768"/>
                <a:gd name="connsiteY5-188" fmla="*/ 381000 h 1897856"/>
                <a:gd name="connsiteX6-189" fmla="*/ 111919 w 7674768"/>
                <a:gd name="connsiteY6-190" fmla="*/ 1593057 h 1897856"/>
                <a:gd name="connsiteX7-191" fmla="*/ 0 w 7674768"/>
                <a:gd name="connsiteY7-192" fmla="*/ 1897856 h 1897856"/>
                <a:gd name="connsiteX0-193" fmla="*/ 0 w 7674768"/>
                <a:gd name="connsiteY0-194" fmla="*/ 1897856 h 1897856"/>
                <a:gd name="connsiteX1-195" fmla="*/ 7103268 w 7674768"/>
                <a:gd name="connsiteY1-196" fmla="*/ 361950 h 1897856"/>
                <a:gd name="connsiteX2-197" fmla="*/ 7674768 w 7674768"/>
                <a:gd name="connsiteY2-198" fmla="*/ 371475 h 1897856"/>
                <a:gd name="connsiteX3-199" fmla="*/ 6836568 w 7674768"/>
                <a:gd name="connsiteY3-200" fmla="*/ 0 h 1897856"/>
                <a:gd name="connsiteX4-201" fmla="*/ 5312568 w 7674768"/>
                <a:gd name="connsiteY4-202" fmla="*/ 367665 h 1897856"/>
                <a:gd name="connsiteX5-203" fmla="*/ 5912643 w 7674768"/>
                <a:gd name="connsiteY5-204" fmla="*/ 381000 h 1897856"/>
                <a:gd name="connsiteX6-205" fmla="*/ 111919 w 7674768"/>
                <a:gd name="connsiteY6-206" fmla="*/ 1593057 h 1897856"/>
                <a:gd name="connsiteX7-207" fmla="*/ 0 w 7674768"/>
                <a:gd name="connsiteY7-208" fmla="*/ 1897856 h 1897856"/>
                <a:gd name="connsiteX0-209" fmla="*/ 0 w 7674768"/>
                <a:gd name="connsiteY0-210" fmla="*/ 1882616 h 1882616"/>
                <a:gd name="connsiteX1-211" fmla="*/ 7103268 w 7674768"/>
                <a:gd name="connsiteY1-212" fmla="*/ 346710 h 1882616"/>
                <a:gd name="connsiteX2-213" fmla="*/ 7674768 w 7674768"/>
                <a:gd name="connsiteY2-214" fmla="*/ 356235 h 1882616"/>
                <a:gd name="connsiteX3-215" fmla="*/ 6836568 w 7674768"/>
                <a:gd name="connsiteY3-216" fmla="*/ 0 h 1882616"/>
                <a:gd name="connsiteX4-217" fmla="*/ 5312568 w 7674768"/>
                <a:gd name="connsiteY4-218" fmla="*/ 352425 h 1882616"/>
                <a:gd name="connsiteX5-219" fmla="*/ 5912643 w 7674768"/>
                <a:gd name="connsiteY5-220" fmla="*/ 365760 h 1882616"/>
                <a:gd name="connsiteX6-221" fmla="*/ 111919 w 7674768"/>
                <a:gd name="connsiteY6-222" fmla="*/ 1577817 h 1882616"/>
                <a:gd name="connsiteX7-223" fmla="*/ 0 w 7674768"/>
                <a:gd name="connsiteY7-224" fmla="*/ 1882616 h 1882616"/>
                <a:gd name="connsiteX0-225" fmla="*/ 0 w 7674768"/>
                <a:gd name="connsiteY0-226" fmla="*/ 1905476 h 1905476"/>
                <a:gd name="connsiteX1-227" fmla="*/ 7103268 w 7674768"/>
                <a:gd name="connsiteY1-228" fmla="*/ 369570 h 1905476"/>
                <a:gd name="connsiteX2-229" fmla="*/ 7674768 w 7674768"/>
                <a:gd name="connsiteY2-230" fmla="*/ 379095 h 1905476"/>
                <a:gd name="connsiteX3-231" fmla="*/ 6859428 w 7674768"/>
                <a:gd name="connsiteY3-232" fmla="*/ 0 h 1905476"/>
                <a:gd name="connsiteX4-233" fmla="*/ 5312568 w 7674768"/>
                <a:gd name="connsiteY4-234" fmla="*/ 375285 h 1905476"/>
                <a:gd name="connsiteX5-235" fmla="*/ 5912643 w 7674768"/>
                <a:gd name="connsiteY5-236" fmla="*/ 388620 h 1905476"/>
                <a:gd name="connsiteX6-237" fmla="*/ 111919 w 7674768"/>
                <a:gd name="connsiteY6-238" fmla="*/ 1600677 h 1905476"/>
                <a:gd name="connsiteX7-239" fmla="*/ 0 w 7674768"/>
                <a:gd name="connsiteY7-240" fmla="*/ 1905476 h 1905476"/>
                <a:gd name="connsiteX0-241" fmla="*/ 0 w 7674768"/>
                <a:gd name="connsiteY0-242" fmla="*/ 1905476 h 1905476"/>
                <a:gd name="connsiteX1-243" fmla="*/ 7103268 w 7674768"/>
                <a:gd name="connsiteY1-244" fmla="*/ 369570 h 1905476"/>
                <a:gd name="connsiteX2-245" fmla="*/ 7674768 w 7674768"/>
                <a:gd name="connsiteY2-246" fmla="*/ 379095 h 1905476"/>
                <a:gd name="connsiteX3-247" fmla="*/ 6859428 w 7674768"/>
                <a:gd name="connsiteY3-248" fmla="*/ 0 h 1905476"/>
                <a:gd name="connsiteX4-249" fmla="*/ 5312568 w 7674768"/>
                <a:gd name="connsiteY4-250" fmla="*/ 375285 h 1905476"/>
                <a:gd name="connsiteX5-251" fmla="*/ 5912643 w 7674768"/>
                <a:gd name="connsiteY5-252" fmla="*/ 388620 h 1905476"/>
                <a:gd name="connsiteX6-253" fmla="*/ 111919 w 7674768"/>
                <a:gd name="connsiteY6-254" fmla="*/ 1600677 h 1905476"/>
                <a:gd name="connsiteX7-255" fmla="*/ 0 w 7674768"/>
                <a:gd name="connsiteY7-256" fmla="*/ 1905476 h 1905476"/>
                <a:gd name="connsiteX0-257" fmla="*/ 0 w 7697628"/>
                <a:gd name="connsiteY0-258" fmla="*/ 1905476 h 1905476"/>
                <a:gd name="connsiteX1-259" fmla="*/ 7103268 w 7697628"/>
                <a:gd name="connsiteY1-260" fmla="*/ 369570 h 1905476"/>
                <a:gd name="connsiteX2-261" fmla="*/ 7697628 w 7697628"/>
                <a:gd name="connsiteY2-262" fmla="*/ 386715 h 1905476"/>
                <a:gd name="connsiteX3-263" fmla="*/ 6859428 w 7697628"/>
                <a:gd name="connsiteY3-264" fmla="*/ 0 h 1905476"/>
                <a:gd name="connsiteX4-265" fmla="*/ 5312568 w 7697628"/>
                <a:gd name="connsiteY4-266" fmla="*/ 375285 h 1905476"/>
                <a:gd name="connsiteX5-267" fmla="*/ 5912643 w 7697628"/>
                <a:gd name="connsiteY5-268" fmla="*/ 388620 h 1905476"/>
                <a:gd name="connsiteX6-269" fmla="*/ 111919 w 7697628"/>
                <a:gd name="connsiteY6-270" fmla="*/ 1600677 h 1905476"/>
                <a:gd name="connsiteX7-271" fmla="*/ 0 w 7697628"/>
                <a:gd name="connsiteY7-272" fmla="*/ 1905476 h 1905476"/>
                <a:gd name="connsiteX0-273" fmla="*/ 0 w 7697628"/>
                <a:gd name="connsiteY0-274" fmla="*/ 1905476 h 1905476"/>
                <a:gd name="connsiteX1-275" fmla="*/ 7080408 w 7697628"/>
                <a:gd name="connsiteY1-276" fmla="*/ 369570 h 1905476"/>
                <a:gd name="connsiteX2-277" fmla="*/ 7697628 w 7697628"/>
                <a:gd name="connsiteY2-278" fmla="*/ 386715 h 1905476"/>
                <a:gd name="connsiteX3-279" fmla="*/ 6859428 w 7697628"/>
                <a:gd name="connsiteY3-280" fmla="*/ 0 h 1905476"/>
                <a:gd name="connsiteX4-281" fmla="*/ 5312568 w 7697628"/>
                <a:gd name="connsiteY4-282" fmla="*/ 375285 h 1905476"/>
                <a:gd name="connsiteX5-283" fmla="*/ 5912643 w 7697628"/>
                <a:gd name="connsiteY5-284" fmla="*/ 388620 h 1905476"/>
                <a:gd name="connsiteX6-285" fmla="*/ 111919 w 7697628"/>
                <a:gd name="connsiteY6-286" fmla="*/ 1600677 h 1905476"/>
                <a:gd name="connsiteX7-287" fmla="*/ 0 w 7697628"/>
                <a:gd name="connsiteY7-288" fmla="*/ 1905476 h 1905476"/>
                <a:gd name="connsiteX0-289" fmla="*/ 0 w 7697628"/>
                <a:gd name="connsiteY0-290" fmla="*/ 1905476 h 1905476"/>
                <a:gd name="connsiteX1-291" fmla="*/ 7072788 w 7697628"/>
                <a:gd name="connsiteY1-292" fmla="*/ 369570 h 1905476"/>
                <a:gd name="connsiteX2-293" fmla="*/ 7697628 w 7697628"/>
                <a:gd name="connsiteY2-294" fmla="*/ 386715 h 1905476"/>
                <a:gd name="connsiteX3-295" fmla="*/ 6859428 w 7697628"/>
                <a:gd name="connsiteY3-296" fmla="*/ 0 h 1905476"/>
                <a:gd name="connsiteX4-297" fmla="*/ 5312568 w 7697628"/>
                <a:gd name="connsiteY4-298" fmla="*/ 375285 h 1905476"/>
                <a:gd name="connsiteX5-299" fmla="*/ 5912643 w 7697628"/>
                <a:gd name="connsiteY5-300" fmla="*/ 388620 h 1905476"/>
                <a:gd name="connsiteX6-301" fmla="*/ 111919 w 7697628"/>
                <a:gd name="connsiteY6-302" fmla="*/ 1600677 h 1905476"/>
                <a:gd name="connsiteX7-303" fmla="*/ 0 w 7697628"/>
                <a:gd name="connsiteY7-304" fmla="*/ 1905476 h 1905476"/>
                <a:gd name="connsiteX0-305" fmla="*/ 0 w 7697628"/>
                <a:gd name="connsiteY0-306" fmla="*/ 1905476 h 1905476"/>
                <a:gd name="connsiteX1-307" fmla="*/ 7072788 w 7697628"/>
                <a:gd name="connsiteY1-308" fmla="*/ 369570 h 1905476"/>
                <a:gd name="connsiteX2-309" fmla="*/ 7697628 w 7697628"/>
                <a:gd name="connsiteY2-310" fmla="*/ 386715 h 1905476"/>
                <a:gd name="connsiteX3-311" fmla="*/ 6859428 w 7697628"/>
                <a:gd name="connsiteY3-312" fmla="*/ 0 h 1905476"/>
                <a:gd name="connsiteX4-313" fmla="*/ 5312568 w 7697628"/>
                <a:gd name="connsiteY4-314" fmla="*/ 375285 h 1905476"/>
                <a:gd name="connsiteX5-315" fmla="*/ 5912643 w 7697628"/>
                <a:gd name="connsiteY5-316" fmla="*/ 388620 h 1905476"/>
                <a:gd name="connsiteX6-317" fmla="*/ 111919 w 7697628"/>
                <a:gd name="connsiteY6-318" fmla="*/ 1600677 h 1905476"/>
                <a:gd name="connsiteX7-319" fmla="*/ 0 w 7697628"/>
                <a:gd name="connsiteY7-320" fmla="*/ 1905476 h 1905476"/>
                <a:gd name="connsiteX0-321" fmla="*/ 0 w 7697628"/>
                <a:gd name="connsiteY0-322" fmla="*/ 1905476 h 1905476"/>
                <a:gd name="connsiteX1-323" fmla="*/ 7072788 w 7697628"/>
                <a:gd name="connsiteY1-324" fmla="*/ 369570 h 1905476"/>
                <a:gd name="connsiteX2-325" fmla="*/ 7697628 w 7697628"/>
                <a:gd name="connsiteY2-326" fmla="*/ 386715 h 1905476"/>
                <a:gd name="connsiteX3-327" fmla="*/ 6859428 w 7697628"/>
                <a:gd name="connsiteY3-328" fmla="*/ 0 h 1905476"/>
                <a:gd name="connsiteX4-329" fmla="*/ 5312568 w 7697628"/>
                <a:gd name="connsiteY4-330" fmla="*/ 375285 h 1905476"/>
                <a:gd name="connsiteX5-331" fmla="*/ 5912643 w 7697628"/>
                <a:gd name="connsiteY5-332" fmla="*/ 388620 h 1905476"/>
                <a:gd name="connsiteX6-333" fmla="*/ 111919 w 7697628"/>
                <a:gd name="connsiteY6-334" fmla="*/ 1600677 h 1905476"/>
                <a:gd name="connsiteX7-335" fmla="*/ 0 w 7697628"/>
                <a:gd name="connsiteY7-336" fmla="*/ 1905476 h 1905476"/>
                <a:gd name="connsiteX0-337" fmla="*/ 0 w 7697628"/>
                <a:gd name="connsiteY0-338" fmla="*/ 1905476 h 1905476"/>
                <a:gd name="connsiteX1-339" fmla="*/ 7072788 w 7697628"/>
                <a:gd name="connsiteY1-340" fmla="*/ 369570 h 1905476"/>
                <a:gd name="connsiteX2-341" fmla="*/ 7697628 w 7697628"/>
                <a:gd name="connsiteY2-342" fmla="*/ 386715 h 1905476"/>
                <a:gd name="connsiteX3-343" fmla="*/ 6859428 w 7697628"/>
                <a:gd name="connsiteY3-344" fmla="*/ 0 h 1905476"/>
                <a:gd name="connsiteX4-345" fmla="*/ 5312568 w 7697628"/>
                <a:gd name="connsiteY4-346" fmla="*/ 375285 h 1905476"/>
                <a:gd name="connsiteX5-347" fmla="*/ 5912643 w 7697628"/>
                <a:gd name="connsiteY5-348" fmla="*/ 388620 h 1905476"/>
                <a:gd name="connsiteX6-349" fmla="*/ 111919 w 7697628"/>
                <a:gd name="connsiteY6-350" fmla="*/ 1600677 h 1905476"/>
                <a:gd name="connsiteX7-351" fmla="*/ 0 w 7697628"/>
                <a:gd name="connsiteY7-352" fmla="*/ 1905476 h 1905476"/>
                <a:gd name="connsiteX0-353" fmla="*/ 0 w 7697628"/>
                <a:gd name="connsiteY0-354" fmla="*/ 1905476 h 1905476"/>
                <a:gd name="connsiteX1-355" fmla="*/ 7079932 w 7697628"/>
                <a:gd name="connsiteY1-356" fmla="*/ 386239 h 1905476"/>
                <a:gd name="connsiteX2-357" fmla="*/ 7697628 w 7697628"/>
                <a:gd name="connsiteY2-358" fmla="*/ 386715 h 1905476"/>
                <a:gd name="connsiteX3-359" fmla="*/ 6859428 w 7697628"/>
                <a:gd name="connsiteY3-360" fmla="*/ 0 h 1905476"/>
                <a:gd name="connsiteX4-361" fmla="*/ 5312568 w 7697628"/>
                <a:gd name="connsiteY4-362" fmla="*/ 375285 h 1905476"/>
                <a:gd name="connsiteX5-363" fmla="*/ 5912643 w 7697628"/>
                <a:gd name="connsiteY5-364" fmla="*/ 388620 h 1905476"/>
                <a:gd name="connsiteX6-365" fmla="*/ 111919 w 7697628"/>
                <a:gd name="connsiteY6-366" fmla="*/ 1600677 h 1905476"/>
                <a:gd name="connsiteX7-367" fmla="*/ 0 w 7697628"/>
                <a:gd name="connsiteY7-368" fmla="*/ 1905476 h 1905476"/>
                <a:gd name="connsiteX0-369" fmla="*/ 0 w 7697628"/>
                <a:gd name="connsiteY0-370" fmla="*/ 1905476 h 1905476"/>
                <a:gd name="connsiteX1-371" fmla="*/ 7082313 w 7697628"/>
                <a:gd name="connsiteY1-372" fmla="*/ 395764 h 1905476"/>
                <a:gd name="connsiteX2-373" fmla="*/ 7697628 w 7697628"/>
                <a:gd name="connsiteY2-374" fmla="*/ 386715 h 1905476"/>
                <a:gd name="connsiteX3-375" fmla="*/ 6859428 w 7697628"/>
                <a:gd name="connsiteY3-376" fmla="*/ 0 h 1905476"/>
                <a:gd name="connsiteX4-377" fmla="*/ 5312568 w 7697628"/>
                <a:gd name="connsiteY4-378" fmla="*/ 375285 h 1905476"/>
                <a:gd name="connsiteX5-379" fmla="*/ 5912643 w 7697628"/>
                <a:gd name="connsiteY5-380" fmla="*/ 388620 h 1905476"/>
                <a:gd name="connsiteX6-381" fmla="*/ 111919 w 7697628"/>
                <a:gd name="connsiteY6-382" fmla="*/ 1600677 h 1905476"/>
                <a:gd name="connsiteX7-383" fmla="*/ 0 w 7697628"/>
                <a:gd name="connsiteY7-384" fmla="*/ 1905476 h 1905476"/>
                <a:gd name="connsiteX0-385" fmla="*/ 0 w 7697628"/>
                <a:gd name="connsiteY0-386" fmla="*/ 1905476 h 1905476"/>
                <a:gd name="connsiteX1-387" fmla="*/ 7079932 w 7697628"/>
                <a:gd name="connsiteY1-388" fmla="*/ 386239 h 1905476"/>
                <a:gd name="connsiteX2-389" fmla="*/ 7697628 w 7697628"/>
                <a:gd name="connsiteY2-390" fmla="*/ 386715 h 1905476"/>
                <a:gd name="connsiteX3-391" fmla="*/ 6859428 w 7697628"/>
                <a:gd name="connsiteY3-392" fmla="*/ 0 h 1905476"/>
                <a:gd name="connsiteX4-393" fmla="*/ 5312568 w 7697628"/>
                <a:gd name="connsiteY4-394" fmla="*/ 375285 h 1905476"/>
                <a:gd name="connsiteX5-395" fmla="*/ 5912643 w 7697628"/>
                <a:gd name="connsiteY5-396" fmla="*/ 388620 h 1905476"/>
                <a:gd name="connsiteX6-397" fmla="*/ 111919 w 7697628"/>
                <a:gd name="connsiteY6-398" fmla="*/ 1600677 h 1905476"/>
                <a:gd name="connsiteX7-399" fmla="*/ 0 w 7697628"/>
                <a:gd name="connsiteY7-400" fmla="*/ 1905476 h 1905476"/>
                <a:gd name="connsiteX0-401" fmla="*/ 0 w 7697628"/>
                <a:gd name="connsiteY0-402" fmla="*/ 1905476 h 1905476"/>
                <a:gd name="connsiteX1-403" fmla="*/ 7079932 w 7697628"/>
                <a:gd name="connsiteY1-404" fmla="*/ 386239 h 1905476"/>
                <a:gd name="connsiteX2-405" fmla="*/ 7697628 w 7697628"/>
                <a:gd name="connsiteY2-406" fmla="*/ 386715 h 1905476"/>
                <a:gd name="connsiteX3-407" fmla="*/ 6859428 w 7697628"/>
                <a:gd name="connsiteY3-408" fmla="*/ 0 h 1905476"/>
                <a:gd name="connsiteX4-409" fmla="*/ 5312568 w 7697628"/>
                <a:gd name="connsiteY4-410" fmla="*/ 375285 h 1905476"/>
                <a:gd name="connsiteX5-411" fmla="*/ 5912643 w 7697628"/>
                <a:gd name="connsiteY5-412" fmla="*/ 388620 h 1905476"/>
                <a:gd name="connsiteX6-413" fmla="*/ 90125 w 7697628"/>
                <a:gd name="connsiteY6-414" fmla="*/ 1720547 h 1905476"/>
                <a:gd name="connsiteX7-415" fmla="*/ 0 w 7697628"/>
                <a:gd name="connsiteY7-416" fmla="*/ 1905476 h 1905476"/>
                <a:gd name="connsiteX0-417" fmla="*/ 0 w 7697628"/>
                <a:gd name="connsiteY0-418" fmla="*/ 1905476 h 1905476"/>
                <a:gd name="connsiteX1-419" fmla="*/ 7079932 w 7697628"/>
                <a:gd name="connsiteY1-420" fmla="*/ 386239 h 1905476"/>
                <a:gd name="connsiteX2-421" fmla="*/ 7697628 w 7697628"/>
                <a:gd name="connsiteY2-422" fmla="*/ 386715 h 1905476"/>
                <a:gd name="connsiteX3-423" fmla="*/ 6859428 w 7697628"/>
                <a:gd name="connsiteY3-424" fmla="*/ 0 h 1905476"/>
                <a:gd name="connsiteX4-425" fmla="*/ 5312568 w 7697628"/>
                <a:gd name="connsiteY4-426" fmla="*/ 375285 h 1905476"/>
                <a:gd name="connsiteX5-427" fmla="*/ 5912643 w 7697628"/>
                <a:gd name="connsiteY5-428" fmla="*/ 388620 h 1905476"/>
                <a:gd name="connsiteX6-429" fmla="*/ 61520 w 7697628"/>
                <a:gd name="connsiteY6-430" fmla="*/ 1806363 h 1905476"/>
                <a:gd name="connsiteX7-431" fmla="*/ 0 w 7697628"/>
                <a:gd name="connsiteY7-432" fmla="*/ 1905476 h 1905476"/>
                <a:gd name="connsiteX0-433" fmla="*/ 0 w 7697628"/>
                <a:gd name="connsiteY0-434" fmla="*/ 1905476 h 1905476"/>
                <a:gd name="connsiteX1-435" fmla="*/ 7079932 w 7697628"/>
                <a:gd name="connsiteY1-436" fmla="*/ 386239 h 1905476"/>
                <a:gd name="connsiteX2-437" fmla="*/ 7697628 w 7697628"/>
                <a:gd name="connsiteY2-438" fmla="*/ 386715 h 1905476"/>
                <a:gd name="connsiteX3-439" fmla="*/ 6859428 w 7697628"/>
                <a:gd name="connsiteY3-440" fmla="*/ 0 h 1905476"/>
                <a:gd name="connsiteX4-441" fmla="*/ 5312568 w 7697628"/>
                <a:gd name="connsiteY4-442" fmla="*/ 375285 h 1905476"/>
                <a:gd name="connsiteX5-443" fmla="*/ 5912643 w 7697628"/>
                <a:gd name="connsiteY5-444" fmla="*/ 388620 h 1905476"/>
                <a:gd name="connsiteX6-445" fmla="*/ 61520 w 7697628"/>
                <a:gd name="connsiteY6-446" fmla="*/ 1806363 h 1905476"/>
                <a:gd name="connsiteX7-447" fmla="*/ 0 w 7697628"/>
                <a:gd name="connsiteY7-448" fmla="*/ 1905476 h 1905476"/>
                <a:gd name="connsiteX0-449" fmla="*/ 0 w 7697628"/>
                <a:gd name="connsiteY0-450" fmla="*/ 1905476 h 1905476"/>
                <a:gd name="connsiteX1-451" fmla="*/ 7079932 w 7697628"/>
                <a:gd name="connsiteY1-452" fmla="*/ 386239 h 1905476"/>
                <a:gd name="connsiteX2-453" fmla="*/ 7697628 w 7697628"/>
                <a:gd name="connsiteY2-454" fmla="*/ 386715 h 1905476"/>
                <a:gd name="connsiteX3-455" fmla="*/ 6859428 w 7697628"/>
                <a:gd name="connsiteY3-456" fmla="*/ 0 h 1905476"/>
                <a:gd name="connsiteX4-457" fmla="*/ 5312568 w 7697628"/>
                <a:gd name="connsiteY4-458" fmla="*/ 375285 h 1905476"/>
                <a:gd name="connsiteX5-459" fmla="*/ 5912643 w 7697628"/>
                <a:gd name="connsiteY5-460" fmla="*/ 388620 h 1905476"/>
                <a:gd name="connsiteX6-461" fmla="*/ 44357 w 7697628"/>
                <a:gd name="connsiteY6-462" fmla="*/ 1840690 h 1905476"/>
                <a:gd name="connsiteX7-463" fmla="*/ 0 w 7697628"/>
                <a:gd name="connsiteY7-464" fmla="*/ 1905476 h 1905476"/>
                <a:gd name="connsiteX0-465" fmla="*/ 0 w 7685709"/>
                <a:gd name="connsiteY0-466" fmla="*/ 1876871 h 1876871"/>
                <a:gd name="connsiteX1-467" fmla="*/ 7068013 w 7685709"/>
                <a:gd name="connsiteY1-468" fmla="*/ 386239 h 1876871"/>
                <a:gd name="connsiteX2-469" fmla="*/ 7685709 w 7685709"/>
                <a:gd name="connsiteY2-470" fmla="*/ 386715 h 1876871"/>
                <a:gd name="connsiteX3-471" fmla="*/ 6847509 w 7685709"/>
                <a:gd name="connsiteY3-472" fmla="*/ 0 h 1876871"/>
                <a:gd name="connsiteX4-473" fmla="*/ 5300649 w 7685709"/>
                <a:gd name="connsiteY4-474" fmla="*/ 375285 h 1876871"/>
                <a:gd name="connsiteX5-475" fmla="*/ 5900724 w 7685709"/>
                <a:gd name="connsiteY5-476" fmla="*/ 388620 h 1876871"/>
                <a:gd name="connsiteX6-477" fmla="*/ 32438 w 7685709"/>
                <a:gd name="connsiteY6-478" fmla="*/ 1840690 h 1876871"/>
                <a:gd name="connsiteX7-479" fmla="*/ 0 w 7685709"/>
                <a:gd name="connsiteY7-480" fmla="*/ 1876871 h 1876871"/>
                <a:gd name="connsiteX0-481" fmla="*/ 0 w 7680345"/>
                <a:gd name="connsiteY0-482" fmla="*/ 1885811 h 1885811"/>
                <a:gd name="connsiteX1-483" fmla="*/ 7062649 w 7680345"/>
                <a:gd name="connsiteY1-484" fmla="*/ 386239 h 1885811"/>
                <a:gd name="connsiteX2-485" fmla="*/ 7680345 w 7680345"/>
                <a:gd name="connsiteY2-486" fmla="*/ 386715 h 1885811"/>
                <a:gd name="connsiteX3-487" fmla="*/ 6842145 w 7680345"/>
                <a:gd name="connsiteY3-488" fmla="*/ 0 h 1885811"/>
                <a:gd name="connsiteX4-489" fmla="*/ 5295285 w 7680345"/>
                <a:gd name="connsiteY4-490" fmla="*/ 375285 h 1885811"/>
                <a:gd name="connsiteX5-491" fmla="*/ 5895360 w 7680345"/>
                <a:gd name="connsiteY5-492" fmla="*/ 388620 h 1885811"/>
                <a:gd name="connsiteX6-493" fmla="*/ 27074 w 7680345"/>
                <a:gd name="connsiteY6-494" fmla="*/ 1840690 h 1885811"/>
                <a:gd name="connsiteX7-495" fmla="*/ 0 w 7680345"/>
                <a:gd name="connsiteY7-496" fmla="*/ 1885811 h 1885811"/>
                <a:gd name="connsiteX0-497" fmla="*/ 0 w 7680345"/>
                <a:gd name="connsiteY0-498" fmla="*/ 1885811 h 1885811"/>
                <a:gd name="connsiteX1-499" fmla="*/ 7062649 w 7680345"/>
                <a:gd name="connsiteY1-500" fmla="*/ 386239 h 1885811"/>
                <a:gd name="connsiteX2-501" fmla="*/ 7680345 w 7680345"/>
                <a:gd name="connsiteY2-502" fmla="*/ 386715 h 1885811"/>
                <a:gd name="connsiteX3-503" fmla="*/ 6842145 w 7680345"/>
                <a:gd name="connsiteY3-504" fmla="*/ 0 h 1885811"/>
                <a:gd name="connsiteX4-505" fmla="*/ 5295285 w 7680345"/>
                <a:gd name="connsiteY4-506" fmla="*/ 375285 h 1885811"/>
                <a:gd name="connsiteX5-507" fmla="*/ 5895360 w 7680345"/>
                <a:gd name="connsiteY5-508" fmla="*/ 388620 h 1885811"/>
                <a:gd name="connsiteX6-509" fmla="*/ 36013 w 7680345"/>
                <a:gd name="connsiteY6-510" fmla="*/ 1835327 h 1885811"/>
                <a:gd name="connsiteX7-511" fmla="*/ 0 w 7680345"/>
                <a:gd name="connsiteY7-512" fmla="*/ 1885811 h 1885811"/>
                <a:gd name="connsiteX0-513" fmla="*/ 0 w 7680345"/>
                <a:gd name="connsiteY0-514" fmla="*/ 1885811 h 1885811"/>
                <a:gd name="connsiteX1-515" fmla="*/ 7062649 w 7680345"/>
                <a:gd name="connsiteY1-516" fmla="*/ 386239 h 1885811"/>
                <a:gd name="connsiteX2-517" fmla="*/ 7680345 w 7680345"/>
                <a:gd name="connsiteY2-518" fmla="*/ 386715 h 1885811"/>
                <a:gd name="connsiteX3-519" fmla="*/ 6842145 w 7680345"/>
                <a:gd name="connsiteY3-520" fmla="*/ 0 h 1885811"/>
                <a:gd name="connsiteX4-521" fmla="*/ 5295285 w 7680345"/>
                <a:gd name="connsiteY4-522" fmla="*/ 375285 h 1885811"/>
                <a:gd name="connsiteX5-523" fmla="*/ 5895360 w 7680345"/>
                <a:gd name="connsiteY5-524" fmla="*/ 388620 h 1885811"/>
                <a:gd name="connsiteX6-525" fmla="*/ 128980 w 7680345"/>
                <a:gd name="connsiteY6-526" fmla="*/ 1831752 h 1885811"/>
                <a:gd name="connsiteX7-527" fmla="*/ 0 w 7680345"/>
                <a:gd name="connsiteY7-528" fmla="*/ 1885811 h 1885811"/>
                <a:gd name="connsiteX0-529" fmla="*/ 0 w 7680345"/>
                <a:gd name="connsiteY0-530" fmla="*/ 1885811 h 1885811"/>
                <a:gd name="connsiteX1-531" fmla="*/ 7062649 w 7680345"/>
                <a:gd name="connsiteY1-532" fmla="*/ 386239 h 1885811"/>
                <a:gd name="connsiteX2-533" fmla="*/ 7680345 w 7680345"/>
                <a:gd name="connsiteY2-534" fmla="*/ 386715 h 1885811"/>
                <a:gd name="connsiteX3-535" fmla="*/ 6842145 w 7680345"/>
                <a:gd name="connsiteY3-536" fmla="*/ 0 h 1885811"/>
                <a:gd name="connsiteX4-537" fmla="*/ 5295285 w 7680345"/>
                <a:gd name="connsiteY4-538" fmla="*/ 375285 h 1885811"/>
                <a:gd name="connsiteX5-539" fmla="*/ 5895360 w 7680345"/>
                <a:gd name="connsiteY5-540" fmla="*/ 388620 h 1885811"/>
                <a:gd name="connsiteX6-541" fmla="*/ 128980 w 7680345"/>
                <a:gd name="connsiteY6-542" fmla="*/ 1831752 h 1885811"/>
                <a:gd name="connsiteX7-543" fmla="*/ 0 w 7680345"/>
                <a:gd name="connsiteY7-544" fmla="*/ 1885811 h 188581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</a:cxnLst>
              <a:rect l="l" t="t" r="r" b="b"/>
              <a:pathLst>
                <a:path w="7680345" h="1885811">
                  <a:moveTo>
                    <a:pt x="0" y="1885811"/>
                  </a:moveTo>
                  <a:cubicBezTo>
                    <a:pt x="2215039" y="1784687"/>
                    <a:pt x="5905362" y="1323181"/>
                    <a:pt x="7062649" y="386239"/>
                  </a:cubicBezTo>
                  <a:lnTo>
                    <a:pt x="7680345" y="386715"/>
                  </a:lnTo>
                  <a:lnTo>
                    <a:pt x="6842145" y="0"/>
                  </a:lnTo>
                  <a:lnTo>
                    <a:pt x="5295285" y="375285"/>
                  </a:lnTo>
                  <a:lnTo>
                    <a:pt x="5895360" y="388620"/>
                  </a:lnTo>
                  <a:cubicBezTo>
                    <a:pt x="4434225" y="1295400"/>
                    <a:pt x="1029539" y="1727011"/>
                    <a:pt x="128980" y="1831752"/>
                  </a:cubicBezTo>
                  <a:lnTo>
                    <a:pt x="0" y="1885811"/>
                  </a:lnTo>
                  <a:close/>
                </a:path>
              </a:pathLst>
            </a:custGeom>
            <a:solidFill>
              <a:srgbClr val="FFA57C"/>
            </a:solidFill>
            <a:ln>
              <a:solidFill>
                <a:srgbClr val="FF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id-ID" dirty="0">
                <a:latin typeface="思源黑体 CN Normal" panose="020B0400000000000000" pitchFamily="34" charset="-122"/>
                <a:ea typeface="思源黑体 CN Medium" panose="020B0600000000000000" pitchFamily="34" charset="-122"/>
                <a:cs typeface="+mn-ea"/>
                <a:sym typeface="思源黑体 CN Normal" panose="020B0400000000000000" pitchFamily="34" charset="-122"/>
              </a:endParaRPr>
            </a:p>
          </p:txBody>
        </p:sp>
        <p:sp>
          <p:nvSpPr>
            <p:cNvPr id="140" name="KOPPT"/>
            <p:cNvSpPr/>
            <p:nvPr/>
          </p:nvSpPr>
          <p:spPr>
            <a:xfrm>
              <a:off x="16520" y="7529"/>
              <a:ext cx="1537" cy="1582"/>
            </a:xfrm>
            <a:custGeom>
              <a:avLst/>
              <a:gdLst>
                <a:gd name="connsiteX0" fmla="*/ 0 w 817011"/>
                <a:gd name="connsiteY0" fmla="*/ 0 h 1195703"/>
                <a:gd name="connsiteX1" fmla="*/ 817011 w 817011"/>
                <a:gd name="connsiteY1" fmla="*/ 0 h 1195703"/>
                <a:gd name="connsiteX2" fmla="*/ 817011 w 817011"/>
                <a:gd name="connsiteY2" fmla="*/ 1195703 h 1195703"/>
                <a:gd name="connsiteX3" fmla="*/ 0 w 817011"/>
                <a:gd name="connsiteY3" fmla="*/ 1195703 h 1195703"/>
                <a:gd name="connsiteX4" fmla="*/ 0 w 817011"/>
                <a:gd name="connsiteY4" fmla="*/ 0 h 1195703"/>
                <a:gd name="connsiteX0-1" fmla="*/ 0 w 817011"/>
                <a:gd name="connsiteY0-2" fmla="*/ 0 h 1195703"/>
                <a:gd name="connsiteX1-3" fmla="*/ 817011 w 817011"/>
                <a:gd name="connsiteY1-4" fmla="*/ 0 h 1195703"/>
                <a:gd name="connsiteX2-5" fmla="*/ 817011 w 817011"/>
                <a:gd name="connsiteY2-6" fmla="*/ 1157603 h 1195703"/>
                <a:gd name="connsiteX3-7" fmla="*/ 0 w 817011"/>
                <a:gd name="connsiteY3-8" fmla="*/ 1195703 h 1195703"/>
                <a:gd name="connsiteX4-9" fmla="*/ 0 w 817011"/>
                <a:gd name="connsiteY4-10" fmla="*/ 0 h 1195703"/>
                <a:gd name="connsiteX0-11" fmla="*/ 0 w 823361"/>
                <a:gd name="connsiteY0-12" fmla="*/ 0 h 1198878"/>
                <a:gd name="connsiteX1-13" fmla="*/ 823361 w 823361"/>
                <a:gd name="connsiteY1-14" fmla="*/ 3175 h 1198878"/>
                <a:gd name="connsiteX2-15" fmla="*/ 823361 w 823361"/>
                <a:gd name="connsiteY2-16" fmla="*/ 1160778 h 1198878"/>
                <a:gd name="connsiteX3-17" fmla="*/ 6350 w 823361"/>
                <a:gd name="connsiteY3-18" fmla="*/ 1198878 h 1198878"/>
                <a:gd name="connsiteX4-19" fmla="*/ 0 w 823361"/>
                <a:gd name="connsiteY4-20" fmla="*/ 0 h 1198878"/>
                <a:gd name="connsiteX0-21" fmla="*/ 0 w 823361"/>
                <a:gd name="connsiteY0-22" fmla="*/ 0 h 1198878"/>
                <a:gd name="connsiteX1-23" fmla="*/ 813836 w 823361"/>
                <a:gd name="connsiteY1-24" fmla="*/ 5556 h 1198878"/>
                <a:gd name="connsiteX2-25" fmla="*/ 823361 w 823361"/>
                <a:gd name="connsiteY2-26" fmla="*/ 1160778 h 1198878"/>
                <a:gd name="connsiteX3-27" fmla="*/ 6350 w 823361"/>
                <a:gd name="connsiteY3-28" fmla="*/ 1198878 h 1198878"/>
                <a:gd name="connsiteX4-29" fmla="*/ 0 w 823361"/>
                <a:gd name="connsiteY4-30" fmla="*/ 0 h 1198878"/>
                <a:gd name="connsiteX0-31" fmla="*/ 0 w 823361"/>
                <a:gd name="connsiteY0-32" fmla="*/ 0 h 1198878"/>
                <a:gd name="connsiteX1-33" fmla="*/ 820980 w 823361"/>
                <a:gd name="connsiteY1-34" fmla="*/ 5556 h 1198878"/>
                <a:gd name="connsiteX2-35" fmla="*/ 823361 w 823361"/>
                <a:gd name="connsiteY2-36" fmla="*/ 1160778 h 1198878"/>
                <a:gd name="connsiteX3-37" fmla="*/ 6350 w 823361"/>
                <a:gd name="connsiteY3-38" fmla="*/ 1198878 h 1198878"/>
                <a:gd name="connsiteX4-39" fmla="*/ 0 w 823361"/>
                <a:gd name="connsiteY4-40" fmla="*/ 0 h 1198878"/>
                <a:gd name="connsiteX0-41" fmla="*/ 0 w 823361"/>
                <a:gd name="connsiteY0-42" fmla="*/ 0 h 1198878"/>
                <a:gd name="connsiteX1-43" fmla="*/ 818599 w 823361"/>
                <a:gd name="connsiteY1-44" fmla="*/ 3175 h 1198878"/>
                <a:gd name="connsiteX2-45" fmla="*/ 823361 w 823361"/>
                <a:gd name="connsiteY2-46" fmla="*/ 1160778 h 1198878"/>
                <a:gd name="connsiteX3-47" fmla="*/ 6350 w 823361"/>
                <a:gd name="connsiteY3-48" fmla="*/ 1198878 h 1198878"/>
                <a:gd name="connsiteX4-49" fmla="*/ 0 w 823361"/>
                <a:gd name="connsiteY4-50" fmla="*/ 0 h 1198878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823361" h="1198878">
                  <a:moveTo>
                    <a:pt x="0" y="0"/>
                  </a:moveTo>
                  <a:lnTo>
                    <a:pt x="818599" y="3175"/>
                  </a:lnTo>
                  <a:cubicBezTo>
                    <a:pt x="819393" y="388249"/>
                    <a:pt x="822567" y="775704"/>
                    <a:pt x="823361" y="1160778"/>
                  </a:cubicBezTo>
                  <a:lnTo>
                    <a:pt x="6350" y="1198878"/>
                  </a:lnTo>
                  <a:cubicBezTo>
                    <a:pt x="4233" y="799252"/>
                    <a:pt x="2117" y="399626"/>
                    <a:pt x="0" y="0"/>
                  </a:cubicBezTo>
                  <a:close/>
                </a:path>
              </a:pathLst>
            </a:custGeom>
            <a:solidFill>
              <a:srgbClr val="969696"/>
            </a:solidFill>
            <a:ln>
              <a:solidFill>
                <a:srgbClr val="FF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id-ID" dirty="0">
                <a:latin typeface="思源黑体 CN Normal" panose="020B0400000000000000" pitchFamily="34" charset="-122"/>
                <a:ea typeface="思源黑体 CN Medium" panose="020B0600000000000000" pitchFamily="34" charset="-122"/>
                <a:cs typeface="+mn-ea"/>
                <a:sym typeface="思源黑体 CN Normal" panose="020B0400000000000000" pitchFamily="34" charset="-122"/>
              </a:endParaRPr>
            </a:p>
          </p:txBody>
        </p:sp>
        <p:sp>
          <p:nvSpPr>
            <p:cNvPr id="141" name="KOPPT"/>
            <p:cNvSpPr/>
            <p:nvPr/>
          </p:nvSpPr>
          <p:spPr>
            <a:xfrm>
              <a:off x="1686" y="7542"/>
              <a:ext cx="14834" cy="2627"/>
            </a:xfrm>
            <a:custGeom>
              <a:avLst/>
              <a:gdLst>
                <a:gd name="connsiteX0" fmla="*/ 0 w 7478191"/>
                <a:gd name="connsiteY0" fmla="*/ 1476375 h 1476375"/>
                <a:gd name="connsiteX1" fmla="*/ 7067550 w 7478191"/>
                <a:gd name="connsiteY1" fmla="*/ 0 h 1476375"/>
                <a:gd name="connsiteX2" fmla="*/ 7077075 w 7478191"/>
                <a:gd name="connsiteY2" fmla="*/ 866775 h 1476375"/>
                <a:gd name="connsiteX3" fmla="*/ 0 w 7478191"/>
                <a:gd name="connsiteY3" fmla="*/ 1476375 h 1476375"/>
                <a:gd name="connsiteX0-1" fmla="*/ 0 w 7478191"/>
                <a:gd name="connsiteY0-2" fmla="*/ 1476375 h 1476375"/>
                <a:gd name="connsiteX1-3" fmla="*/ 7067550 w 7478191"/>
                <a:gd name="connsiteY1-4" fmla="*/ 0 h 1476375"/>
                <a:gd name="connsiteX2-5" fmla="*/ 7077075 w 7478191"/>
                <a:gd name="connsiteY2-6" fmla="*/ 866775 h 1476375"/>
                <a:gd name="connsiteX3-7" fmla="*/ 0 w 7478191"/>
                <a:gd name="connsiteY3-8" fmla="*/ 1476375 h 1476375"/>
                <a:gd name="connsiteX0-9" fmla="*/ 0 w 7478191"/>
                <a:gd name="connsiteY0-10" fmla="*/ 1476375 h 1476375"/>
                <a:gd name="connsiteX1-11" fmla="*/ 7067550 w 7478191"/>
                <a:gd name="connsiteY1-12" fmla="*/ 0 h 1476375"/>
                <a:gd name="connsiteX2-13" fmla="*/ 7077075 w 7478191"/>
                <a:gd name="connsiteY2-14" fmla="*/ 866775 h 1476375"/>
                <a:gd name="connsiteX3-15" fmla="*/ 0 w 7478191"/>
                <a:gd name="connsiteY3-16" fmla="*/ 1476375 h 1476375"/>
                <a:gd name="connsiteX0-17" fmla="*/ 0 w 7478191"/>
                <a:gd name="connsiteY0-18" fmla="*/ 1476375 h 1477448"/>
                <a:gd name="connsiteX1-19" fmla="*/ 7067550 w 7478191"/>
                <a:gd name="connsiteY1-20" fmla="*/ 0 h 1477448"/>
                <a:gd name="connsiteX2-21" fmla="*/ 7077075 w 7478191"/>
                <a:gd name="connsiteY2-22" fmla="*/ 866775 h 1477448"/>
                <a:gd name="connsiteX3-23" fmla="*/ 0 w 7478191"/>
                <a:gd name="connsiteY3-24" fmla="*/ 1476375 h 1477448"/>
                <a:gd name="connsiteX0-25" fmla="*/ 0 w 7478191"/>
                <a:gd name="connsiteY0-26" fmla="*/ 1476375 h 1478336"/>
                <a:gd name="connsiteX1-27" fmla="*/ 7067550 w 7478191"/>
                <a:gd name="connsiteY1-28" fmla="*/ 0 h 1478336"/>
                <a:gd name="connsiteX2-29" fmla="*/ 7077075 w 7478191"/>
                <a:gd name="connsiteY2-30" fmla="*/ 866775 h 1478336"/>
                <a:gd name="connsiteX3-31" fmla="*/ 0 w 7478191"/>
                <a:gd name="connsiteY3-32" fmla="*/ 1476375 h 1478336"/>
                <a:gd name="connsiteX0-33" fmla="*/ 0 w 7478191"/>
                <a:gd name="connsiteY0-34" fmla="*/ 1476375 h 1478336"/>
                <a:gd name="connsiteX1-35" fmla="*/ 7067550 w 7478191"/>
                <a:gd name="connsiteY1-36" fmla="*/ 0 h 1478336"/>
                <a:gd name="connsiteX2-37" fmla="*/ 7077075 w 7478191"/>
                <a:gd name="connsiteY2-38" fmla="*/ 866775 h 1478336"/>
                <a:gd name="connsiteX3-39" fmla="*/ 0 w 7478191"/>
                <a:gd name="connsiteY3-40" fmla="*/ 1476375 h 1478336"/>
                <a:gd name="connsiteX0-41" fmla="*/ 0 w 7078244"/>
                <a:gd name="connsiteY0-42" fmla="*/ 1476375 h 1478336"/>
                <a:gd name="connsiteX1-43" fmla="*/ 7067550 w 7078244"/>
                <a:gd name="connsiteY1-44" fmla="*/ 0 h 1478336"/>
                <a:gd name="connsiteX2-45" fmla="*/ 7077075 w 7078244"/>
                <a:gd name="connsiteY2-46" fmla="*/ 866775 h 1478336"/>
                <a:gd name="connsiteX3-47" fmla="*/ 0 w 7078244"/>
                <a:gd name="connsiteY3-48" fmla="*/ 1476375 h 1478336"/>
                <a:gd name="connsiteX0-49" fmla="*/ 0 w 7080463"/>
                <a:gd name="connsiteY0-50" fmla="*/ 1476375 h 1478412"/>
                <a:gd name="connsiteX1-51" fmla="*/ 7067550 w 7080463"/>
                <a:gd name="connsiteY1-52" fmla="*/ 0 h 1478412"/>
                <a:gd name="connsiteX2-53" fmla="*/ 7079456 w 7080463"/>
                <a:gd name="connsiteY2-54" fmla="*/ 876300 h 1478412"/>
                <a:gd name="connsiteX3-55" fmla="*/ 0 w 7080463"/>
                <a:gd name="connsiteY3-56" fmla="*/ 1476375 h 1478412"/>
                <a:gd name="connsiteX0-57" fmla="*/ 0 w 7081661"/>
                <a:gd name="connsiteY0-58" fmla="*/ 1493044 h 1495081"/>
                <a:gd name="connsiteX1-59" fmla="*/ 7077075 w 7081661"/>
                <a:gd name="connsiteY1-60" fmla="*/ 0 h 1495081"/>
                <a:gd name="connsiteX2-61" fmla="*/ 7079456 w 7081661"/>
                <a:gd name="connsiteY2-62" fmla="*/ 892969 h 1495081"/>
                <a:gd name="connsiteX3-63" fmla="*/ 0 w 7081661"/>
                <a:gd name="connsiteY3-64" fmla="*/ 1493044 h 1495081"/>
                <a:gd name="connsiteX0-65" fmla="*/ 0 w 7080080"/>
                <a:gd name="connsiteY0-66" fmla="*/ 1493044 h 1495142"/>
                <a:gd name="connsiteX1-67" fmla="*/ 7077075 w 7080080"/>
                <a:gd name="connsiteY1-68" fmla="*/ 0 h 1495142"/>
                <a:gd name="connsiteX2-69" fmla="*/ 7077075 w 7080080"/>
                <a:gd name="connsiteY2-70" fmla="*/ 900113 h 1495142"/>
                <a:gd name="connsiteX3-71" fmla="*/ 0 w 7080080"/>
                <a:gd name="connsiteY3-72" fmla="*/ 1493044 h 1495142"/>
                <a:gd name="connsiteX0-73" fmla="*/ 0 w 7080080"/>
                <a:gd name="connsiteY0-74" fmla="*/ 1493044 h 1495024"/>
                <a:gd name="connsiteX1-75" fmla="*/ 7077075 w 7080080"/>
                <a:gd name="connsiteY1-76" fmla="*/ 0 h 1495024"/>
                <a:gd name="connsiteX2-77" fmla="*/ 7077075 w 7080080"/>
                <a:gd name="connsiteY2-78" fmla="*/ 885826 h 1495024"/>
                <a:gd name="connsiteX3-79" fmla="*/ 0 w 7080080"/>
                <a:gd name="connsiteY3-80" fmla="*/ 1493044 h 1495024"/>
                <a:gd name="connsiteX0-81" fmla="*/ 0 w 7080080"/>
                <a:gd name="connsiteY0-82" fmla="*/ 1493044 h 1495081"/>
                <a:gd name="connsiteX1-83" fmla="*/ 7077075 w 7080080"/>
                <a:gd name="connsiteY1-84" fmla="*/ 0 h 1495081"/>
                <a:gd name="connsiteX2-85" fmla="*/ 7077075 w 7080080"/>
                <a:gd name="connsiteY2-86" fmla="*/ 892970 h 1495081"/>
                <a:gd name="connsiteX3-87" fmla="*/ 0 w 7080080"/>
                <a:gd name="connsiteY3-88" fmla="*/ 1493044 h 1495081"/>
                <a:gd name="connsiteX0-89" fmla="*/ 0 w 7080080"/>
                <a:gd name="connsiteY0-90" fmla="*/ 1493044 h 1495006"/>
                <a:gd name="connsiteX1-91" fmla="*/ 7077075 w 7080080"/>
                <a:gd name="connsiteY1-92" fmla="*/ 0 h 1495006"/>
                <a:gd name="connsiteX2-93" fmla="*/ 7077075 w 7080080"/>
                <a:gd name="connsiteY2-94" fmla="*/ 892970 h 1495006"/>
                <a:gd name="connsiteX3-95" fmla="*/ 0 w 7080080"/>
                <a:gd name="connsiteY3-96" fmla="*/ 1493044 h 1495006"/>
                <a:gd name="connsiteX0-97" fmla="*/ 0 w 7080080"/>
                <a:gd name="connsiteY0-98" fmla="*/ 1493044 h 1493044"/>
                <a:gd name="connsiteX1-99" fmla="*/ 7077075 w 7080080"/>
                <a:gd name="connsiteY1-100" fmla="*/ 0 h 1493044"/>
                <a:gd name="connsiteX2-101" fmla="*/ 7077075 w 7080080"/>
                <a:gd name="connsiteY2-102" fmla="*/ 892970 h 1493044"/>
                <a:gd name="connsiteX3-103" fmla="*/ 0 w 7080080"/>
                <a:gd name="connsiteY3-104" fmla="*/ 1493044 h 1493044"/>
                <a:gd name="connsiteX0-105" fmla="*/ 0 w 7080080"/>
                <a:gd name="connsiteY0-106" fmla="*/ 1493044 h 1493044"/>
                <a:gd name="connsiteX1-107" fmla="*/ 7077075 w 7080080"/>
                <a:gd name="connsiteY1-108" fmla="*/ 0 h 1493044"/>
                <a:gd name="connsiteX2-109" fmla="*/ 7077075 w 7080080"/>
                <a:gd name="connsiteY2-110" fmla="*/ 892970 h 1493044"/>
                <a:gd name="connsiteX3-111" fmla="*/ 0 w 7080080"/>
                <a:gd name="connsiteY3-112" fmla="*/ 1493044 h 1493044"/>
                <a:gd name="connsiteX0-113" fmla="*/ 0 w 7080080"/>
                <a:gd name="connsiteY0-114" fmla="*/ 1493044 h 1493044"/>
                <a:gd name="connsiteX1-115" fmla="*/ 7077075 w 7080080"/>
                <a:gd name="connsiteY1-116" fmla="*/ 0 h 1493044"/>
                <a:gd name="connsiteX2-117" fmla="*/ 7077075 w 7080080"/>
                <a:gd name="connsiteY2-118" fmla="*/ 892970 h 1493044"/>
                <a:gd name="connsiteX3-119" fmla="*/ 0 w 7080080"/>
                <a:gd name="connsiteY3-120" fmla="*/ 1493044 h 1493044"/>
                <a:gd name="connsiteX0-121" fmla="*/ 0 w 7080080"/>
                <a:gd name="connsiteY0-122" fmla="*/ 1493044 h 1493044"/>
                <a:gd name="connsiteX1-123" fmla="*/ 7077075 w 7080080"/>
                <a:gd name="connsiteY1-124" fmla="*/ 0 h 1493044"/>
                <a:gd name="connsiteX2-125" fmla="*/ 7077075 w 7080080"/>
                <a:gd name="connsiteY2-126" fmla="*/ 892970 h 1493044"/>
                <a:gd name="connsiteX3-127" fmla="*/ 0 w 7080080"/>
                <a:gd name="connsiteY3-128" fmla="*/ 1493044 h 1493044"/>
                <a:gd name="connsiteX0-129" fmla="*/ 0 w 7079279"/>
                <a:gd name="connsiteY0-130" fmla="*/ 1504963 h 1504963"/>
                <a:gd name="connsiteX1-131" fmla="*/ 7074692 w 7079279"/>
                <a:gd name="connsiteY1-132" fmla="*/ 0 h 1504963"/>
                <a:gd name="connsiteX2-133" fmla="*/ 7077075 w 7079279"/>
                <a:gd name="connsiteY2-134" fmla="*/ 904889 h 1504963"/>
                <a:gd name="connsiteX3-135" fmla="*/ 0 w 7079279"/>
                <a:gd name="connsiteY3-136" fmla="*/ 1504963 h 1504963"/>
                <a:gd name="connsiteX0-137" fmla="*/ 0 w 7079279"/>
                <a:gd name="connsiteY0-138" fmla="*/ 1504963 h 1504963"/>
                <a:gd name="connsiteX1-139" fmla="*/ 7074692 w 7079279"/>
                <a:gd name="connsiteY1-140" fmla="*/ 0 h 1504963"/>
                <a:gd name="connsiteX2-141" fmla="*/ 7077075 w 7079279"/>
                <a:gd name="connsiteY2-142" fmla="*/ 904889 h 1504963"/>
                <a:gd name="connsiteX3-143" fmla="*/ 0 w 7079279"/>
                <a:gd name="connsiteY3-144" fmla="*/ 1504963 h 1504963"/>
                <a:gd name="connsiteX0-145" fmla="*/ 0 w 7079279"/>
                <a:gd name="connsiteY0-146" fmla="*/ 1504963 h 1504963"/>
                <a:gd name="connsiteX1-147" fmla="*/ 7074692 w 7079279"/>
                <a:gd name="connsiteY1-148" fmla="*/ 0 h 1504963"/>
                <a:gd name="connsiteX2-149" fmla="*/ 7077075 w 7079279"/>
                <a:gd name="connsiteY2-150" fmla="*/ 904889 h 1504963"/>
                <a:gd name="connsiteX3-151" fmla="*/ 0 w 7079279"/>
                <a:gd name="connsiteY3-152" fmla="*/ 1504963 h 1504963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</a:cxnLst>
              <a:rect l="l" t="t" r="r" b="b"/>
              <a:pathLst>
                <a:path w="7079279" h="1504963">
                  <a:moveTo>
                    <a:pt x="0" y="1504963"/>
                  </a:moveTo>
                  <a:cubicBezTo>
                    <a:pt x="1701831" y="1354749"/>
                    <a:pt x="5325673" y="1160732"/>
                    <a:pt x="7074692" y="0"/>
                  </a:cubicBezTo>
                  <a:cubicBezTo>
                    <a:pt x="7077867" y="288925"/>
                    <a:pt x="7081838" y="911239"/>
                    <a:pt x="7077075" y="904889"/>
                  </a:cubicBezTo>
                  <a:cubicBezTo>
                    <a:pt x="4927600" y="1308114"/>
                    <a:pt x="2873375" y="1460513"/>
                    <a:pt x="0" y="1504963"/>
                  </a:cubicBezTo>
                  <a:close/>
                </a:path>
              </a:pathLst>
            </a:custGeom>
            <a:solidFill>
              <a:srgbClr val="FD4439"/>
            </a:solidFill>
            <a:ln>
              <a:solidFill>
                <a:srgbClr val="FF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id-ID" baseline="-25000" dirty="0">
                <a:latin typeface="思源黑体 CN Normal" panose="020B0400000000000000" pitchFamily="34" charset="-122"/>
                <a:ea typeface="思源黑体 CN Medium" panose="020B0600000000000000" pitchFamily="34" charset="-122"/>
                <a:cs typeface="+mn-ea"/>
                <a:sym typeface="思源黑体 CN Normal" panose="020B0400000000000000" pitchFamily="34" charset="-122"/>
              </a:endParaRPr>
            </a:p>
          </p:txBody>
        </p:sp>
      </p:grpSp>
      <p:sp>
        <p:nvSpPr>
          <p:cNvPr id="142" name="KOPPT"/>
          <p:cNvSpPr txBox="1"/>
          <p:nvPr/>
        </p:nvSpPr>
        <p:spPr>
          <a:xfrm>
            <a:off x="2342833" y="5215890"/>
            <a:ext cx="1254760" cy="92329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p>
            <a:pPr algn="ctr"/>
            <a:r>
              <a:rPr lang="en-US" sz="5400" b="1" dirty="0">
                <a:effectLst>
                  <a:outerShdw blurRad="1270000" algn="ctr" rotWithShape="0">
                    <a:prstClr val="black">
                      <a:alpha val="40000"/>
                    </a:prstClr>
                  </a:outerShdw>
                </a:effectLst>
                <a:latin typeface="思源黑体 CN Normal" panose="020B0400000000000000" pitchFamily="34" charset="-122"/>
                <a:ea typeface="思源黑体 CN Medium" panose="020B0600000000000000" pitchFamily="34" charset="-122"/>
                <a:cs typeface="+mn-ea"/>
                <a:sym typeface="思源黑体 CN Normal" panose="020B0400000000000000" pitchFamily="34" charset="-122"/>
              </a:rPr>
              <a:t>01</a:t>
            </a:r>
            <a:endParaRPr lang="id-ID" sz="5400" b="1" dirty="0">
              <a:effectLst>
                <a:outerShdw blurRad="1270000" algn="ctr" rotWithShape="0">
                  <a:prstClr val="black">
                    <a:alpha val="40000"/>
                  </a:prstClr>
                </a:outerShdw>
              </a:effectLst>
              <a:latin typeface="思源黑体 CN Normal" panose="020B0400000000000000" pitchFamily="34" charset="-122"/>
              <a:ea typeface="思源黑体 CN Medium" panose="020B0600000000000000" pitchFamily="34" charset="-122"/>
              <a:cs typeface="+mn-ea"/>
              <a:sym typeface="思源黑体 CN Normal" panose="020B0400000000000000" pitchFamily="34" charset="-122"/>
            </a:endParaRPr>
          </a:p>
        </p:txBody>
      </p:sp>
      <p:sp>
        <p:nvSpPr>
          <p:cNvPr id="143" name="KOPPT"/>
          <p:cNvSpPr txBox="1"/>
          <p:nvPr/>
        </p:nvSpPr>
        <p:spPr>
          <a:xfrm>
            <a:off x="5571490" y="4627245"/>
            <a:ext cx="1254760" cy="92329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en-US" sz="5400" b="1" dirty="0">
                <a:effectLst>
                  <a:outerShdw blurRad="1270000" algn="ctr" rotWithShape="0">
                    <a:prstClr val="black">
                      <a:alpha val="40000"/>
                    </a:prstClr>
                  </a:outerShdw>
                </a:effectLst>
                <a:latin typeface="思源黑体 CN Normal" panose="020B0400000000000000" pitchFamily="34" charset="-122"/>
                <a:ea typeface="思源黑体 CN Medium" panose="020B0600000000000000" pitchFamily="34" charset="-122"/>
                <a:cs typeface="+mn-ea"/>
                <a:sym typeface="思源黑体 CN Normal" panose="020B0400000000000000" pitchFamily="34" charset="-122"/>
              </a:rPr>
              <a:t>02</a:t>
            </a:r>
            <a:endParaRPr lang="id-ID" sz="5400" b="1" dirty="0">
              <a:effectLst>
                <a:outerShdw blurRad="1270000" algn="ctr" rotWithShape="0">
                  <a:prstClr val="black">
                    <a:alpha val="40000"/>
                  </a:prstClr>
                </a:outerShdw>
              </a:effectLst>
              <a:latin typeface="思源黑体 CN Normal" panose="020B0400000000000000" pitchFamily="34" charset="-122"/>
              <a:ea typeface="思源黑体 CN Medium" panose="020B0600000000000000" pitchFamily="34" charset="-122"/>
              <a:cs typeface="+mn-ea"/>
              <a:sym typeface="思源黑体 CN Normal" panose="020B0400000000000000" pitchFamily="34" charset="-122"/>
            </a:endParaRPr>
          </a:p>
        </p:txBody>
      </p:sp>
      <p:sp>
        <p:nvSpPr>
          <p:cNvPr id="144" name="KOPPT"/>
          <p:cNvSpPr txBox="1"/>
          <p:nvPr/>
        </p:nvSpPr>
        <p:spPr>
          <a:xfrm>
            <a:off x="7767955" y="3495358"/>
            <a:ext cx="1254760" cy="92329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en-US" sz="5400" b="1" dirty="0">
                <a:effectLst>
                  <a:outerShdw blurRad="1270000" algn="ctr" rotWithShape="0">
                    <a:prstClr val="black">
                      <a:alpha val="40000"/>
                    </a:prstClr>
                  </a:outerShdw>
                </a:effectLst>
                <a:latin typeface="思源黑体 CN Normal" panose="020B0400000000000000" pitchFamily="34" charset="-122"/>
                <a:ea typeface="思源黑体 CN Medium" panose="020B0600000000000000" pitchFamily="34" charset="-122"/>
                <a:cs typeface="+mn-ea"/>
                <a:sym typeface="思源黑体 CN Normal" panose="020B0400000000000000" pitchFamily="34" charset="-122"/>
              </a:rPr>
              <a:t>03</a:t>
            </a:r>
            <a:endParaRPr lang="id-ID" sz="5400" b="1" dirty="0">
              <a:effectLst>
                <a:outerShdw blurRad="1270000" algn="ctr" rotWithShape="0">
                  <a:prstClr val="black">
                    <a:alpha val="40000"/>
                  </a:prstClr>
                </a:outerShdw>
              </a:effectLst>
              <a:latin typeface="思源黑体 CN Normal" panose="020B0400000000000000" pitchFamily="34" charset="-122"/>
              <a:ea typeface="思源黑体 CN Medium" panose="020B0600000000000000" pitchFamily="34" charset="-122"/>
              <a:cs typeface="+mn-ea"/>
              <a:sym typeface="思源黑体 CN Normal" panose="020B0400000000000000" pitchFamily="34" charset="-122"/>
            </a:endParaRPr>
          </a:p>
        </p:txBody>
      </p:sp>
      <p:sp>
        <p:nvSpPr>
          <p:cNvPr id="145" name="KOPPT"/>
          <p:cNvSpPr txBox="1"/>
          <p:nvPr/>
        </p:nvSpPr>
        <p:spPr>
          <a:xfrm>
            <a:off x="1689100" y="4531995"/>
            <a:ext cx="2562225" cy="6457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p>
            <a:pPr algn="l">
              <a:lnSpc>
                <a:spcPct val="150000"/>
              </a:lnSpc>
            </a:pPr>
            <a:r>
              <a:rPr lang="zh-CN" altLang="en-US" sz="14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思源黑体 CN Normal" panose="020B0400000000000000" pitchFamily="34" charset="-122"/>
              </a:rPr>
              <a:t>点搜索微信公众号“工行杯大学生金融科技创新大赛”</a:t>
            </a:r>
            <a:endParaRPr lang="zh-CN" altLang="en-US" sz="1400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思源黑体 CN Normal" panose="020B0400000000000000" pitchFamily="34" charset="-122"/>
            </a:endParaRPr>
          </a:p>
        </p:txBody>
      </p:sp>
      <p:sp>
        <p:nvSpPr>
          <p:cNvPr id="146" name="KOPPT"/>
          <p:cNvSpPr txBox="1"/>
          <p:nvPr/>
        </p:nvSpPr>
        <p:spPr>
          <a:xfrm>
            <a:off x="4889500" y="4037965"/>
            <a:ext cx="2618740" cy="6457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p>
            <a:pPr algn="l">
              <a:lnSpc>
                <a:spcPct val="150000"/>
              </a:lnSpc>
            </a:pPr>
            <a:r>
              <a:rPr lang="zh-CN" altLang="en-US" sz="14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思源黑体 CN Normal" panose="020B0400000000000000" pitchFamily="34" charset="-122"/>
              </a:rPr>
              <a:t>点击“我要报名”按钮，跳转至大赛官网注册</a:t>
            </a:r>
            <a:endParaRPr lang="zh-CN" altLang="en-US" sz="1400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思源黑体 CN Normal" panose="020B0400000000000000" pitchFamily="34" charset="-122"/>
            </a:endParaRPr>
          </a:p>
        </p:txBody>
      </p:sp>
      <p:sp>
        <p:nvSpPr>
          <p:cNvPr id="147" name="KOPPT"/>
          <p:cNvSpPr txBox="1"/>
          <p:nvPr/>
        </p:nvSpPr>
        <p:spPr>
          <a:xfrm>
            <a:off x="9147810" y="3634105"/>
            <a:ext cx="2178685" cy="6457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p>
            <a:pPr algn="l">
              <a:lnSpc>
                <a:spcPct val="150000"/>
              </a:lnSpc>
            </a:pPr>
            <a:r>
              <a:rPr lang="zh-CN" altLang="en-US" sz="14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思源黑体 CN Normal" panose="020B0400000000000000" pitchFamily="34" charset="-122"/>
              </a:rPr>
              <a:t>登录成功后，填写个人报名信息</a:t>
            </a:r>
            <a:endParaRPr lang="zh-CN" altLang="en-US" sz="1400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sym typeface="思源黑体 CN Normal" panose="020B0400000000000000" pitchFamily="34" charset="-122"/>
            </a:endParaRPr>
          </a:p>
        </p:txBody>
      </p:sp>
      <p:pic>
        <p:nvPicPr>
          <p:cNvPr id="4" name="图片 3" descr="扫码_搜索联合传播样式-白色版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1083945" y="2176780"/>
            <a:ext cx="4127500" cy="1162050"/>
          </a:xfrm>
          <a:prstGeom prst="rect">
            <a:avLst/>
          </a:prstGeom>
          <a:ln w="12700" cmpd="sng">
            <a:solidFill>
              <a:schemeClr val="bg1">
                <a:lumMod val="85000"/>
              </a:schemeClr>
            </a:solidFill>
            <a:prstDash val="solid"/>
          </a:ln>
        </p:spPr>
      </p:pic>
      <p:sp>
        <p:nvSpPr>
          <p:cNvPr id="23" name="右箭头 22"/>
          <p:cNvSpPr/>
          <p:nvPr/>
        </p:nvSpPr>
        <p:spPr>
          <a:xfrm>
            <a:off x="5803265" y="2514918"/>
            <a:ext cx="979170" cy="485775"/>
          </a:xfrm>
          <a:prstGeom prst="rightArrow">
            <a:avLst/>
          </a:prstGeom>
          <a:gradFill>
            <a:gsLst>
              <a:gs pos="0">
                <a:schemeClr val="accent4">
                  <a:lumMod val="60000"/>
                  <a:lumOff val="40000"/>
                </a:schemeClr>
              </a:gs>
              <a:gs pos="100000">
                <a:srgbClr val="FF6A26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5" name="文本框 24"/>
          <p:cNvSpPr txBox="1"/>
          <p:nvPr/>
        </p:nvSpPr>
        <p:spPr>
          <a:xfrm>
            <a:off x="589915" y="1184910"/>
            <a:ext cx="2316480" cy="46037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r>
              <a:rPr lang="zh-CN" altLang="en-US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公众号进入流程</a:t>
            </a:r>
            <a:endParaRPr lang="zh-CN" altLang="en-US" sz="2400" b="1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610" name="www.koppt.cn"/>
          <p:cNvSpPr/>
          <p:nvPr/>
        </p:nvSpPr>
        <p:spPr>
          <a:xfrm>
            <a:off x="1163003" y="1645285"/>
            <a:ext cx="636905" cy="83185"/>
          </a:xfrm>
          <a:prstGeom prst="roundRect">
            <a:avLst>
              <a:gd name="adj" fmla="val 50000"/>
            </a:avLst>
          </a:prstGeom>
          <a:solidFill>
            <a:srgbClr val="F261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dirty="0">
              <a:solidFill>
                <a:schemeClr val="tx1"/>
              </a:solidFill>
              <a:latin typeface="思源黑体 CN Normal" panose="020B0400000000000000" pitchFamily="34" charset="-122"/>
              <a:ea typeface="思源黑体 CN Medium" panose="020B0600000000000000" pitchFamily="34" charset="-122"/>
              <a:sym typeface="思源黑体 CN Normal" panose="020B0400000000000000" pitchFamily="34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63130" y="2214880"/>
            <a:ext cx="4686300" cy="10858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p="http://schemas.openxmlformats.org/presentationml/2006/main">
  <p:tag name="KSO_WM_BEAUTIFY_FLAG" val=""/>
</p:tagLst>
</file>

<file path=ppt/tags/tag10.xml><?xml version="1.0" encoding="utf-8"?>
<p:tagLst xmlns:p="http://schemas.openxmlformats.org/presentationml/2006/main">
  <p:tag name="KSO_WM_BEAUTIFY_FLAG" val=""/>
</p:tagLst>
</file>

<file path=ppt/tags/tag11.xml><?xml version="1.0" encoding="utf-8"?>
<p:tagLst xmlns:p="http://schemas.openxmlformats.org/presentationml/2006/main">
  <p:tag name="KSO_WM_BEAUTIFY_FLAG" val=""/>
</p:tagLst>
</file>

<file path=ppt/tags/tag12.xml><?xml version="1.0" encoding="utf-8"?>
<p:tagLst xmlns:p="http://schemas.openxmlformats.org/presentationml/2006/main">
  <p:tag name="KSO_WM_BEAUTIFY_FLAG" val=""/>
</p:tagLst>
</file>

<file path=ppt/tags/tag13.xml><?xml version="1.0" encoding="utf-8"?>
<p:tagLst xmlns:p="http://schemas.openxmlformats.org/presentationml/2006/main">
  <p:tag name="TABLE_ENDDRAG_ORIGIN_RECT" val="854*417"/>
  <p:tag name="TABLE_ENDDRAG_RECT" val="46*79*854*417"/>
</p:tagLst>
</file>

<file path=ppt/tags/tag14.xml><?xml version="1.0" encoding="utf-8"?>
<p:tagLst xmlns:p="http://schemas.openxmlformats.org/presentationml/2006/main">
  <p:tag name="KSO_WM_BEAUTIFY_FLAG" val=""/>
</p:tagLst>
</file>

<file path=ppt/tags/tag15.xml><?xml version="1.0" encoding="utf-8"?>
<p:tagLst xmlns:p="http://schemas.openxmlformats.org/presentationml/2006/main">
  <p:tag name="COMMONDATA" val="eyJoZGlkIjoiZThmNjAzMWJlZjFkMmQwODUwMTJkYzE2ODFiYmFmYTcifQ=="/>
  <p:tag name="commondata" val="eyJoZGlkIjoiMjY1ODkyODM5MDUxYTdkYzBiZWIzZTk5ZWFjZDYyNjcifQ=="/>
</p:tagLst>
</file>

<file path=ppt/tags/tag2.xml><?xml version="1.0" encoding="utf-8"?>
<p:tagLst xmlns:p="http://schemas.openxmlformats.org/presentationml/2006/main">
  <p:tag name="KSO_WM_BEAUTIFY_FLAG" val=""/>
</p:tagLst>
</file>

<file path=ppt/tags/tag3.xml><?xml version="1.0" encoding="utf-8"?>
<p:tagLst xmlns:p="http://schemas.openxmlformats.org/presentationml/2006/main">
  <p:tag name="KSO_WM_UNIT_PLACING_PICTURE_USER_VIEWPORT" val="{&quot;height&quot;:5387,&quot;width&quot;:7182}"/>
</p:tagLst>
</file>

<file path=ppt/tags/tag4.xml><?xml version="1.0" encoding="utf-8"?>
<p:tagLst xmlns:p="http://schemas.openxmlformats.org/presentationml/2006/main">
  <p:tag name="KSO_WM_BEAUTIFY_FLAG" val=""/>
</p:tagLst>
</file>

<file path=ppt/tags/tag5.xml><?xml version="1.0" encoding="utf-8"?>
<p:tagLst xmlns:p="http://schemas.openxmlformats.org/presentationml/2006/main">
  <p:tag name="KSO_WM_UNIT_PLACING_PICTURE_USER_VIEWPORT" val="{&quot;height&quot;:3312,&quot;width&quot;:2912}"/>
</p:tagLst>
</file>

<file path=ppt/tags/tag6.xml><?xml version="1.0" encoding="utf-8"?>
<p:tagLst xmlns:p="http://schemas.openxmlformats.org/presentationml/2006/main">
  <p:tag name="KSO_WM_UNIT_PLACING_PICTURE_USER_VIEWPORT" val="{&quot;height&quot;:3312,&quot;width&quot;:2912}"/>
</p:tagLst>
</file>

<file path=ppt/tags/tag7.xml><?xml version="1.0" encoding="utf-8"?>
<p:tagLst xmlns:p="http://schemas.openxmlformats.org/presentationml/2006/main">
  <p:tag name="KSO_WM_UNIT_PLACING_PICTURE_USER_VIEWPORT" val="{&quot;height&quot;:3312,&quot;width&quot;:2912}"/>
</p:tagLst>
</file>

<file path=ppt/tags/tag8.xml><?xml version="1.0" encoding="utf-8"?>
<p:tagLst xmlns:p="http://schemas.openxmlformats.org/presentationml/2006/main">
  <p:tag name="KSO_WM_BEAUTIFY_FLAG" val=""/>
</p:tagLst>
</file>

<file path=ppt/tags/tag9.xml><?xml version="1.0" encoding="utf-8"?>
<p:tagLst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2422</Words>
  <Application>WPS 演示</Application>
  <PresentationFormat>宽屏</PresentationFormat>
  <Paragraphs>258</Paragraphs>
  <Slides>11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23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11</vt:i4>
      </vt:variant>
    </vt:vector>
  </HeadingPairs>
  <TitlesOfParts>
    <vt:vector size="35" baseType="lpstr">
      <vt:lpstr>Arial</vt:lpstr>
      <vt:lpstr>宋体</vt:lpstr>
      <vt:lpstr>Wingdings</vt:lpstr>
      <vt:lpstr>思源黑体 CN Normal</vt:lpstr>
      <vt:lpstr>黑体</vt:lpstr>
      <vt:lpstr>微软雅黑</vt:lpstr>
      <vt:lpstr>Agency FB</vt:lpstr>
      <vt:lpstr>Impact</vt:lpstr>
      <vt:lpstr>Roboto Black</vt:lpstr>
      <vt:lpstr>Segoe Print</vt:lpstr>
      <vt:lpstr>Calibri</vt:lpstr>
      <vt:lpstr>Helvetica</vt:lpstr>
      <vt:lpstr>思源黑体 CN Medium</vt:lpstr>
      <vt:lpstr>FontAwesome</vt:lpstr>
      <vt:lpstr>Roboto Light</vt:lpstr>
      <vt:lpstr>Lantinghei SC Extralight</vt:lpstr>
      <vt:lpstr>字魂59号-创粗黑</vt:lpstr>
      <vt:lpstr>思源黑体 CN Bold</vt:lpstr>
      <vt:lpstr>Source Han Sans CN Bold</vt:lpstr>
      <vt:lpstr>Arial Unicode MS</vt:lpstr>
      <vt:lpstr>等线 Light</vt:lpstr>
      <vt:lpstr>等线</vt:lpstr>
      <vt:lpstr>Cordia New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猫眼融资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猫眼融资</dc:creator>
  <cp:lastModifiedBy>samantha</cp:lastModifiedBy>
  <cp:revision>86</cp:revision>
  <dcterms:created xsi:type="dcterms:W3CDTF">2022-07-22T04:53:00Z</dcterms:created>
  <dcterms:modified xsi:type="dcterms:W3CDTF">2023-09-27T09:29:54Z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3B648EDBE82C4D438CF93A0BA92FA7C5_13</vt:lpwstr>
  </property>
  <property fmtid="{D5CDD505-2E9C-101B-9397-08002B2CF9AE}" pid="3" name="KSOProductBuildVer">
    <vt:lpwstr>2052-12.1.0.15374</vt:lpwstr>
  </property>
</Properties>
</file>